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9"/>
  </p:notesMasterIdLst>
  <p:sldIdLst>
    <p:sldId id="256" r:id="rId2"/>
    <p:sldId id="280" r:id="rId3"/>
    <p:sldId id="257" r:id="rId4"/>
    <p:sldId id="281" r:id="rId5"/>
    <p:sldId id="278" r:id="rId6"/>
    <p:sldId id="260" r:id="rId7"/>
    <p:sldId id="264" r:id="rId8"/>
    <p:sldId id="265" r:id="rId9"/>
    <p:sldId id="263" r:id="rId10"/>
    <p:sldId id="261" r:id="rId11"/>
    <p:sldId id="266" r:id="rId12"/>
    <p:sldId id="267" r:id="rId13"/>
    <p:sldId id="258" r:id="rId14"/>
    <p:sldId id="259" r:id="rId15"/>
    <p:sldId id="268" r:id="rId16"/>
    <p:sldId id="269" r:id="rId17"/>
    <p:sldId id="270" r:id="rId18"/>
    <p:sldId id="271" r:id="rId19"/>
    <p:sldId id="272" r:id="rId20"/>
    <p:sldId id="273" r:id="rId21"/>
    <p:sldId id="283" r:id="rId22"/>
    <p:sldId id="282" r:id="rId23"/>
    <p:sldId id="275" r:id="rId24"/>
    <p:sldId id="279" r:id="rId25"/>
    <p:sldId id="276" r:id="rId26"/>
    <p:sldId id="277" r:id="rId27"/>
    <p:sldId id="274" r:id="rId28"/>
  </p:sldIdLst>
  <p:sldSz cx="9144000" cy="6858000" type="screen4x3"/>
  <p:notesSz cx="6742113" cy="9907588"/>
  <p:defaultTextStyle>
    <a:defPPr>
      <a:defRPr lang="en-GB"/>
    </a:defPPr>
    <a:lvl1pPr algn="l" defTabSz="457200" rtl="0" eaLnBrk="0" fontAlgn="base" hangingPunct="0">
      <a:lnSpc>
        <a:spcPct val="80000"/>
      </a:lnSpc>
      <a:spcBef>
        <a:spcPct val="0"/>
      </a:spcBef>
      <a:spcAft>
        <a:spcPct val="0"/>
      </a:spcAft>
      <a:buClr>
        <a:srgbClr val="000000"/>
      </a:buClr>
      <a:buSzPct val="100000"/>
      <a:buFont typeface="Times New Roman" panose="02020603050405020304" pitchFamily="18" charset="0"/>
      <a:defRPr sz="2400" kern="1200">
        <a:solidFill>
          <a:schemeClr val="bg1"/>
        </a:solidFill>
        <a:latin typeface="Times New Roman" panose="02020603050405020304" pitchFamily="18" charset="0"/>
        <a:ea typeface="+mn-ea"/>
        <a:cs typeface="msgothic" charset="0"/>
      </a:defRPr>
    </a:lvl1pPr>
    <a:lvl2pPr marL="742950" indent="-285750" algn="l" defTabSz="457200" rtl="0" eaLnBrk="0" fontAlgn="base" hangingPunct="0">
      <a:lnSpc>
        <a:spcPct val="80000"/>
      </a:lnSpc>
      <a:spcBef>
        <a:spcPct val="0"/>
      </a:spcBef>
      <a:spcAft>
        <a:spcPct val="0"/>
      </a:spcAft>
      <a:buClr>
        <a:srgbClr val="000000"/>
      </a:buClr>
      <a:buSzPct val="100000"/>
      <a:buFont typeface="Times New Roman" panose="02020603050405020304" pitchFamily="18" charset="0"/>
      <a:defRPr sz="2400" kern="1200">
        <a:solidFill>
          <a:schemeClr val="bg1"/>
        </a:solidFill>
        <a:latin typeface="Times New Roman" panose="02020603050405020304" pitchFamily="18" charset="0"/>
        <a:ea typeface="+mn-ea"/>
        <a:cs typeface="msgothic" charset="0"/>
      </a:defRPr>
    </a:lvl2pPr>
    <a:lvl3pPr marL="1143000" indent="-228600" algn="l" defTabSz="457200" rtl="0" eaLnBrk="0" fontAlgn="base" hangingPunct="0">
      <a:lnSpc>
        <a:spcPct val="80000"/>
      </a:lnSpc>
      <a:spcBef>
        <a:spcPct val="0"/>
      </a:spcBef>
      <a:spcAft>
        <a:spcPct val="0"/>
      </a:spcAft>
      <a:buClr>
        <a:srgbClr val="000000"/>
      </a:buClr>
      <a:buSzPct val="100000"/>
      <a:buFont typeface="Times New Roman" panose="02020603050405020304" pitchFamily="18" charset="0"/>
      <a:defRPr sz="2400" kern="1200">
        <a:solidFill>
          <a:schemeClr val="bg1"/>
        </a:solidFill>
        <a:latin typeface="Times New Roman" panose="02020603050405020304" pitchFamily="18" charset="0"/>
        <a:ea typeface="+mn-ea"/>
        <a:cs typeface="msgothic" charset="0"/>
      </a:defRPr>
    </a:lvl3pPr>
    <a:lvl4pPr marL="1600200" indent="-228600" algn="l" defTabSz="457200" rtl="0" eaLnBrk="0" fontAlgn="base" hangingPunct="0">
      <a:lnSpc>
        <a:spcPct val="80000"/>
      </a:lnSpc>
      <a:spcBef>
        <a:spcPct val="0"/>
      </a:spcBef>
      <a:spcAft>
        <a:spcPct val="0"/>
      </a:spcAft>
      <a:buClr>
        <a:srgbClr val="000000"/>
      </a:buClr>
      <a:buSzPct val="100000"/>
      <a:buFont typeface="Times New Roman" panose="02020603050405020304" pitchFamily="18" charset="0"/>
      <a:defRPr sz="2400" kern="1200">
        <a:solidFill>
          <a:schemeClr val="bg1"/>
        </a:solidFill>
        <a:latin typeface="Times New Roman" panose="02020603050405020304" pitchFamily="18" charset="0"/>
        <a:ea typeface="+mn-ea"/>
        <a:cs typeface="msgothic" charset="0"/>
      </a:defRPr>
    </a:lvl4pPr>
    <a:lvl5pPr marL="2057400" indent="-228600" algn="l" defTabSz="457200" rtl="0" eaLnBrk="0" fontAlgn="base" hangingPunct="0">
      <a:lnSpc>
        <a:spcPct val="80000"/>
      </a:lnSpc>
      <a:spcBef>
        <a:spcPct val="0"/>
      </a:spcBef>
      <a:spcAft>
        <a:spcPct val="0"/>
      </a:spcAft>
      <a:buClr>
        <a:srgbClr val="000000"/>
      </a:buClr>
      <a:buSzPct val="100000"/>
      <a:buFont typeface="Times New Roman" panose="02020603050405020304" pitchFamily="18" charset="0"/>
      <a:defRPr sz="2400" kern="1200">
        <a:solidFill>
          <a:schemeClr val="bg1"/>
        </a:solidFill>
        <a:latin typeface="Times New Roman" panose="02020603050405020304" pitchFamily="18" charset="0"/>
        <a:ea typeface="+mn-ea"/>
        <a:cs typeface="msgothic" charset="0"/>
      </a:defRPr>
    </a:lvl5pPr>
    <a:lvl6pPr marL="2286000" algn="l" defTabSz="914400" rtl="0" eaLnBrk="1" latinLnBrk="0" hangingPunct="1">
      <a:defRPr sz="2400" kern="1200">
        <a:solidFill>
          <a:schemeClr val="bg1"/>
        </a:solidFill>
        <a:latin typeface="Times New Roman" panose="02020603050405020304" pitchFamily="18" charset="0"/>
        <a:ea typeface="+mn-ea"/>
        <a:cs typeface="msgothic" charset="0"/>
      </a:defRPr>
    </a:lvl6pPr>
    <a:lvl7pPr marL="2743200" algn="l" defTabSz="914400" rtl="0" eaLnBrk="1" latinLnBrk="0" hangingPunct="1">
      <a:defRPr sz="2400" kern="1200">
        <a:solidFill>
          <a:schemeClr val="bg1"/>
        </a:solidFill>
        <a:latin typeface="Times New Roman" panose="02020603050405020304" pitchFamily="18" charset="0"/>
        <a:ea typeface="+mn-ea"/>
        <a:cs typeface="msgothic" charset="0"/>
      </a:defRPr>
    </a:lvl7pPr>
    <a:lvl8pPr marL="3200400" algn="l" defTabSz="914400" rtl="0" eaLnBrk="1" latinLnBrk="0" hangingPunct="1">
      <a:defRPr sz="2400" kern="1200">
        <a:solidFill>
          <a:schemeClr val="bg1"/>
        </a:solidFill>
        <a:latin typeface="Times New Roman" panose="02020603050405020304" pitchFamily="18" charset="0"/>
        <a:ea typeface="+mn-ea"/>
        <a:cs typeface="msgothic" charset="0"/>
      </a:defRPr>
    </a:lvl8pPr>
    <a:lvl9pPr marL="3657600" algn="l" defTabSz="914400" rtl="0" eaLnBrk="1" latinLnBrk="0" hangingPunct="1">
      <a:defRPr sz="2400" kern="1200">
        <a:solidFill>
          <a:schemeClr val="bg1"/>
        </a:solidFill>
        <a:latin typeface="Times New Roman" panose="02020603050405020304" pitchFamily="18" charset="0"/>
        <a:ea typeface="+mn-ea"/>
        <a:cs typeface="msgothic"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1728" y="45"/>
      </p:cViewPr>
      <p:guideLst>
        <p:guide orient="horz" pos="2160"/>
        <p:guide pos="2880"/>
      </p:guideLst>
    </p:cSldViewPr>
  </p:slideViewPr>
  <p:outlineViewPr>
    <p:cViewPr varScale="1">
      <p:scale>
        <a:sx n="170" d="200"/>
        <a:sy n="170" d="200"/>
      </p:scale>
      <p:origin x="-780" y="-84"/>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5602" name="AutoShape 1"/>
          <p:cNvSpPr>
            <a:spLocks noChangeArrowheads="1"/>
          </p:cNvSpPr>
          <p:nvPr/>
        </p:nvSpPr>
        <p:spPr bwMode="auto">
          <a:xfrm>
            <a:off x="0" y="0"/>
            <a:ext cx="6742113" cy="9907588"/>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
        <p:nvSpPr>
          <p:cNvPr id="25603" name="AutoShape 2"/>
          <p:cNvSpPr>
            <a:spLocks noChangeArrowheads="1"/>
          </p:cNvSpPr>
          <p:nvPr/>
        </p:nvSpPr>
        <p:spPr bwMode="auto">
          <a:xfrm>
            <a:off x="0" y="0"/>
            <a:ext cx="6742113" cy="9907588"/>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
        <p:nvSpPr>
          <p:cNvPr id="25604" name="AutoShape 3"/>
          <p:cNvSpPr>
            <a:spLocks noChangeArrowheads="1"/>
          </p:cNvSpPr>
          <p:nvPr/>
        </p:nvSpPr>
        <p:spPr bwMode="auto">
          <a:xfrm>
            <a:off x="0" y="0"/>
            <a:ext cx="6742113" cy="9907588"/>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
        <p:nvSpPr>
          <p:cNvPr id="25605" name="AutoShape 4"/>
          <p:cNvSpPr>
            <a:spLocks noChangeArrowheads="1"/>
          </p:cNvSpPr>
          <p:nvPr/>
        </p:nvSpPr>
        <p:spPr bwMode="auto">
          <a:xfrm>
            <a:off x="0" y="0"/>
            <a:ext cx="6743700" cy="9907588"/>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
        <p:nvSpPr>
          <p:cNvPr id="25606" name="AutoShape 5"/>
          <p:cNvSpPr>
            <a:spLocks noChangeArrowheads="1"/>
          </p:cNvSpPr>
          <p:nvPr/>
        </p:nvSpPr>
        <p:spPr bwMode="auto">
          <a:xfrm>
            <a:off x="0" y="0"/>
            <a:ext cx="6743700" cy="9907588"/>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
        <p:nvSpPr>
          <p:cNvPr id="25607" name="AutoShape 6"/>
          <p:cNvSpPr>
            <a:spLocks noChangeArrowheads="1"/>
          </p:cNvSpPr>
          <p:nvPr/>
        </p:nvSpPr>
        <p:spPr bwMode="auto">
          <a:xfrm>
            <a:off x="0" y="0"/>
            <a:ext cx="6743700" cy="9907588"/>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
        <p:nvSpPr>
          <p:cNvPr id="25608" name="AutoShape 7"/>
          <p:cNvSpPr>
            <a:spLocks noChangeArrowheads="1"/>
          </p:cNvSpPr>
          <p:nvPr/>
        </p:nvSpPr>
        <p:spPr bwMode="auto">
          <a:xfrm>
            <a:off x="0" y="0"/>
            <a:ext cx="6743700" cy="9907588"/>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
        <p:nvSpPr>
          <p:cNvPr id="2056" name="Text Box 8"/>
          <p:cNvSpPr txBox="1">
            <a:spLocks noChangeArrowheads="1"/>
          </p:cNvSpPr>
          <p:nvPr/>
        </p:nvSpPr>
        <p:spPr bwMode="auto">
          <a:xfrm>
            <a:off x="3589338" y="9472613"/>
            <a:ext cx="2900362" cy="263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9pPr>
          </a:lstStyle>
          <a:p>
            <a:pPr algn="r">
              <a:lnSpc>
                <a:spcPct val="93000"/>
              </a:lnSpc>
              <a:buClrTx/>
              <a:buFontTx/>
              <a:buNone/>
            </a:pPr>
            <a:r>
              <a:rPr lang="en-GB" altLang="et-EE" sz="1200">
                <a:solidFill>
                  <a:srgbClr val="000000"/>
                </a:solidFill>
              </a:rPr>
              <a:t>4/</a:t>
            </a:r>
            <a:fld id="{4A1F2FB9-F259-4B3E-9887-921B9CCC1619}" type="slidenum">
              <a:rPr lang="en-GB" altLang="et-EE" sz="1200">
                <a:solidFill>
                  <a:srgbClr val="000000"/>
                </a:solidFill>
              </a:rPr>
              <a:pPr algn="r">
                <a:lnSpc>
                  <a:spcPct val="93000"/>
                </a:lnSpc>
                <a:buClrTx/>
                <a:buFontTx/>
                <a:buNone/>
              </a:pPr>
              <a:t>‹#›</a:t>
            </a:fld>
            <a:endParaRPr lang="en-GB" altLang="et-EE" sz="1200">
              <a:solidFill>
                <a:srgbClr val="000000"/>
              </a:solidFill>
            </a:endParaRPr>
          </a:p>
        </p:txBody>
      </p:sp>
      <p:sp>
        <p:nvSpPr>
          <p:cNvPr id="25610" name="Text Box 9"/>
          <p:cNvSpPr txBox="1">
            <a:spLocks noChangeArrowheads="1"/>
          </p:cNvSpPr>
          <p:nvPr/>
        </p:nvSpPr>
        <p:spPr bwMode="auto">
          <a:xfrm>
            <a:off x="901700" y="762000"/>
            <a:ext cx="4978400" cy="3733800"/>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
        <p:nvSpPr>
          <p:cNvPr id="2058" name="Rectangle 10"/>
          <p:cNvSpPr>
            <a:spLocks noGrp="1" noChangeArrowheads="1"/>
          </p:cNvSpPr>
          <p:nvPr>
            <p:ph type="body"/>
          </p:nvPr>
        </p:nvSpPr>
        <p:spPr bwMode="auto">
          <a:xfrm>
            <a:off x="914400" y="4724400"/>
            <a:ext cx="4945063" cy="44148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endParaRPr lang="et-EE" altLang="et-EE" noProof="0" smtClean="0"/>
          </a:p>
        </p:txBody>
      </p:sp>
      <p:sp>
        <p:nvSpPr>
          <p:cNvPr id="25612" name="Rectangle 11"/>
          <p:cNvSpPr>
            <a:spLocks noGrp="1" noChangeArrowheads="1"/>
          </p:cNvSpPr>
          <p:nvPr>
            <p:ph type="sldImg"/>
          </p:nvPr>
        </p:nvSpPr>
        <p:spPr bwMode="auto">
          <a:xfrm>
            <a:off x="895350" y="752475"/>
            <a:ext cx="4946650" cy="3708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6"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6"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6"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6"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26" name="Text Box 1"/>
          <p:cNvSpPr txBox="1">
            <a:spLocks noChangeArrowheads="1"/>
          </p:cNvSpPr>
          <p:nvPr/>
        </p:nvSpPr>
        <p:spPr bwMode="auto">
          <a:xfrm>
            <a:off x="5189538" y="2835275"/>
            <a:ext cx="304800" cy="29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9pPr>
          </a:lstStyle>
          <a:p>
            <a:pPr>
              <a:lnSpc>
                <a:spcPct val="93000"/>
              </a:lnSpc>
              <a:spcBef>
                <a:spcPts val="875"/>
              </a:spcBef>
              <a:buClrTx/>
              <a:buFontTx/>
              <a:buNone/>
            </a:pPr>
            <a:r>
              <a:rPr lang="en-GB" altLang="et-EE" sz="1400">
                <a:solidFill>
                  <a:srgbClr val="000000"/>
                </a:solidFill>
              </a:rPr>
              <a:t>5</a:t>
            </a:r>
          </a:p>
        </p:txBody>
      </p:sp>
      <p:sp>
        <p:nvSpPr>
          <p:cNvPr id="26627" name="Text Box 2"/>
          <p:cNvSpPr txBox="1">
            <a:spLocks noChangeArrowheads="1"/>
          </p:cNvSpPr>
          <p:nvPr/>
        </p:nvSpPr>
        <p:spPr bwMode="auto">
          <a:xfrm>
            <a:off x="981075" y="382588"/>
            <a:ext cx="4906963" cy="3679825"/>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5842" name="Text Box 1"/>
          <p:cNvSpPr txBox="1">
            <a:spLocks noChangeArrowheads="1"/>
          </p:cNvSpPr>
          <p:nvPr/>
        </p:nvSpPr>
        <p:spPr bwMode="auto">
          <a:xfrm>
            <a:off x="901700" y="762000"/>
            <a:ext cx="4978400" cy="3733800"/>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
        <p:nvSpPr>
          <p:cNvPr id="35843" name="Text Box 2"/>
          <p:cNvSpPr txBox="1">
            <a:spLocks noChangeArrowheads="1"/>
          </p:cNvSpPr>
          <p:nvPr/>
        </p:nvSpPr>
        <p:spPr bwMode="auto">
          <a:xfrm>
            <a:off x="914400" y="4724400"/>
            <a:ext cx="4949825" cy="4421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866" name="Text Box 1"/>
          <p:cNvSpPr txBox="1">
            <a:spLocks noChangeArrowheads="1"/>
          </p:cNvSpPr>
          <p:nvPr/>
        </p:nvSpPr>
        <p:spPr bwMode="auto">
          <a:xfrm>
            <a:off x="901700" y="762000"/>
            <a:ext cx="4978400" cy="3733800"/>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
        <p:nvSpPr>
          <p:cNvPr id="36867" name="Text Box 2"/>
          <p:cNvSpPr txBox="1">
            <a:spLocks noChangeArrowheads="1"/>
          </p:cNvSpPr>
          <p:nvPr/>
        </p:nvSpPr>
        <p:spPr bwMode="auto">
          <a:xfrm>
            <a:off x="914400" y="4724400"/>
            <a:ext cx="4949825" cy="4421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8674" name="Text Box 1"/>
          <p:cNvSpPr txBox="1">
            <a:spLocks noChangeArrowheads="1"/>
          </p:cNvSpPr>
          <p:nvPr/>
        </p:nvSpPr>
        <p:spPr bwMode="auto">
          <a:xfrm>
            <a:off x="901700" y="762000"/>
            <a:ext cx="4978400" cy="3733800"/>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
        <p:nvSpPr>
          <p:cNvPr id="28675" name="Text Box 2"/>
          <p:cNvSpPr txBox="1">
            <a:spLocks noChangeArrowheads="1"/>
          </p:cNvSpPr>
          <p:nvPr/>
        </p:nvSpPr>
        <p:spPr bwMode="auto">
          <a:xfrm>
            <a:off x="914400" y="4724400"/>
            <a:ext cx="4949825" cy="4421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698" name="Text Box 1"/>
          <p:cNvSpPr txBox="1">
            <a:spLocks noChangeArrowheads="1"/>
          </p:cNvSpPr>
          <p:nvPr/>
        </p:nvSpPr>
        <p:spPr bwMode="auto">
          <a:xfrm>
            <a:off x="901700" y="762000"/>
            <a:ext cx="4978400" cy="3733800"/>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
        <p:nvSpPr>
          <p:cNvPr id="29699" name="Text Box 2"/>
          <p:cNvSpPr txBox="1">
            <a:spLocks noChangeArrowheads="1"/>
          </p:cNvSpPr>
          <p:nvPr/>
        </p:nvSpPr>
        <p:spPr bwMode="auto">
          <a:xfrm>
            <a:off x="914400" y="4724400"/>
            <a:ext cx="4949825" cy="4421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7890" name="Text Box 1"/>
          <p:cNvSpPr txBox="1">
            <a:spLocks noChangeArrowheads="1"/>
          </p:cNvSpPr>
          <p:nvPr/>
        </p:nvSpPr>
        <p:spPr bwMode="auto">
          <a:xfrm>
            <a:off x="901700" y="762000"/>
            <a:ext cx="4978400" cy="3733800"/>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
        <p:nvSpPr>
          <p:cNvPr id="37891" name="Text Box 2"/>
          <p:cNvSpPr txBox="1">
            <a:spLocks noChangeArrowheads="1"/>
          </p:cNvSpPr>
          <p:nvPr/>
        </p:nvSpPr>
        <p:spPr bwMode="auto">
          <a:xfrm>
            <a:off x="914400" y="4724400"/>
            <a:ext cx="4949825" cy="4421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914" name="Text Box 1"/>
          <p:cNvSpPr txBox="1">
            <a:spLocks noChangeArrowheads="1"/>
          </p:cNvSpPr>
          <p:nvPr/>
        </p:nvSpPr>
        <p:spPr bwMode="auto">
          <a:xfrm>
            <a:off x="901700" y="762000"/>
            <a:ext cx="4978400" cy="3733800"/>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
        <p:nvSpPr>
          <p:cNvPr id="38915" name="Text Box 2"/>
          <p:cNvSpPr txBox="1">
            <a:spLocks noChangeArrowheads="1"/>
          </p:cNvSpPr>
          <p:nvPr/>
        </p:nvSpPr>
        <p:spPr bwMode="auto">
          <a:xfrm>
            <a:off x="914400" y="4724400"/>
            <a:ext cx="4949825" cy="4421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9938" name="Text Box 1"/>
          <p:cNvSpPr txBox="1">
            <a:spLocks noChangeArrowheads="1"/>
          </p:cNvSpPr>
          <p:nvPr/>
        </p:nvSpPr>
        <p:spPr bwMode="auto">
          <a:xfrm>
            <a:off x="901700" y="762000"/>
            <a:ext cx="4978400" cy="3733800"/>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
        <p:nvSpPr>
          <p:cNvPr id="39939" name="Text Box 2"/>
          <p:cNvSpPr txBox="1">
            <a:spLocks noChangeArrowheads="1"/>
          </p:cNvSpPr>
          <p:nvPr/>
        </p:nvSpPr>
        <p:spPr bwMode="auto">
          <a:xfrm>
            <a:off x="914400" y="4724400"/>
            <a:ext cx="4949825" cy="4421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62" name="Text Box 1"/>
          <p:cNvSpPr txBox="1">
            <a:spLocks noChangeArrowheads="1"/>
          </p:cNvSpPr>
          <p:nvPr/>
        </p:nvSpPr>
        <p:spPr bwMode="auto">
          <a:xfrm>
            <a:off x="901700" y="762000"/>
            <a:ext cx="4978400" cy="3733800"/>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
        <p:nvSpPr>
          <p:cNvPr id="40963" name="Text Box 2"/>
          <p:cNvSpPr txBox="1">
            <a:spLocks noChangeArrowheads="1"/>
          </p:cNvSpPr>
          <p:nvPr/>
        </p:nvSpPr>
        <p:spPr bwMode="auto">
          <a:xfrm>
            <a:off x="914400" y="4724400"/>
            <a:ext cx="4949825" cy="4421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6" name="Text Box 1"/>
          <p:cNvSpPr txBox="1">
            <a:spLocks noChangeArrowheads="1"/>
          </p:cNvSpPr>
          <p:nvPr/>
        </p:nvSpPr>
        <p:spPr bwMode="auto">
          <a:xfrm>
            <a:off x="901700" y="762000"/>
            <a:ext cx="4978400" cy="3733800"/>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
        <p:nvSpPr>
          <p:cNvPr id="41987" name="Text Box 2"/>
          <p:cNvSpPr txBox="1">
            <a:spLocks noChangeArrowheads="1"/>
          </p:cNvSpPr>
          <p:nvPr/>
        </p:nvSpPr>
        <p:spPr bwMode="auto">
          <a:xfrm>
            <a:off x="914400" y="4724400"/>
            <a:ext cx="4949825" cy="4421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3010" name="Text Box 1"/>
          <p:cNvSpPr txBox="1">
            <a:spLocks noChangeArrowheads="1"/>
          </p:cNvSpPr>
          <p:nvPr/>
        </p:nvSpPr>
        <p:spPr bwMode="auto">
          <a:xfrm>
            <a:off x="901700" y="762000"/>
            <a:ext cx="4978400" cy="3733800"/>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
        <p:nvSpPr>
          <p:cNvPr id="43011" name="Text Box 2"/>
          <p:cNvSpPr txBox="1">
            <a:spLocks noChangeArrowheads="1"/>
          </p:cNvSpPr>
          <p:nvPr/>
        </p:nvSpPr>
        <p:spPr bwMode="auto">
          <a:xfrm>
            <a:off x="914400" y="4724400"/>
            <a:ext cx="4949825" cy="4421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7650" name="Text Box 1"/>
          <p:cNvSpPr txBox="1">
            <a:spLocks noChangeArrowheads="1"/>
          </p:cNvSpPr>
          <p:nvPr/>
        </p:nvSpPr>
        <p:spPr bwMode="auto">
          <a:xfrm>
            <a:off x="901700" y="762000"/>
            <a:ext cx="4978400" cy="3733800"/>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
        <p:nvSpPr>
          <p:cNvPr id="27651" name="Text Box 2"/>
          <p:cNvSpPr txBox="1">
            <a:spLocks noChangeArrowheads="1"/>
          </p:cNvSpPr>
          <p:nvPr/>
        </p:nvSpPr>
        <p:spPr bwMode="auto">
          <a:xfrm>
            <a:off x="914400" y="4724400"/>
            <a:ext cx="4949825" cy="4421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3010" name="Text Box 1"/>
          <p:cNvSpPr txBox="1">
            <a:spLocks noChangeArrowheads="1"/>
          </p:cNvSpPr>
          <p:nvPr/>
        </p:nvSpPr>
        <p:spPr bwMode="auto">
          <a:xfrm>
            <a:off x="901700" y="762000"/>
            <a:ext cx="4978400" cy="3733800"/>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
        <p:nvSpPr>
          <p:cNvPr id="43011" name="Text Box 2"/>
          <p:cNvSpPr txBox="1">
            <a:spLocks noChangeArrowheads="1"/>
          </p:cNvSpPr>
          <p:nvPr/>
        </p:nvSpPr>
        <p:spPr bwMode="auto">
          <a:xfrm>
            <a:off x="914400" y="4724400"/>
            <a:ext cx="4949825" cy="4421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Tree>
    <p:extLst>
      <p:ext uri="{BB962C8B-B14F-4D97-AF65-F5344CB8AC3E}">
        <p14:creationId xmlns:p14="http://schemas.microsoft.com/office/powerpoint/2010/main" val="31483339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4034" name="Text Box 1"/>
          <p:cNvSpPr txBox="1">
            <a:spLocks noChangeArrowheads="1"/>
          </p:cNvSpPr>
          <p:nvPr/>
        </p:nvSpPr>
        <p:spPr bwMode="auto">
          <a:xfrm>
            <a:off x="901700" y="762000"/>
            <a:ext cx="4978400" cy="3733800"/>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
        <p:nvSpPr>
          <p:cNvPr id="44035" name="Text Box 2"/>
          <p:cNvSpPr txBox="1">
            <a:spLocks noChangeArrowheads="1"/>
          </p:cNvSpPr>
          <p:nvPr/>
        </p:nvSpPr>
        <p:spPr bwMode="auto">
          <a:xfrm>
            <a:off x="914400" y="4724400"/>
            <a:ext cx="4949825" cy="4421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Tree>
    <p:extLst>
      <p:ext uri="{BB962C8B-B14F-4D97-AF65-F5344CB8AC3E}">
        <p14:creationId xmlns:p14="http://schemas.microsoft.com/office/powerpoint/2010/main" val="13341885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4034" name="Text Box 1"/>
          <p:cNvSpPr txBox="1">
            <a:spLocks noChangeArrowheads="1"/>
          </p:cNvSpPr>
          <p:nvPr/>
        </p:nvSpPr>
        <p:spPr bwMode="auto">
          <a:xfrm>
            <a:off x="901700" y="762000"/>
            <a:ext cx="4978400" cy="3733800"/>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
        <p:nvSpPr>
          <p:cNvPr id="44035" name="Text Box 2"/>
          <p:cNvSpPr txBox="1">
            <a:spLocks noChangeArrowheads="1"/>
          </p:cNvSpPr>
          <p:nvPr/>
        </p:nvSpPr>
        <p:spPr bwMode="auto">
          <a:xfrm>
            <a:off x="914400" y="4724400"/>
            <a:ext cx="4949825" cy="4421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5058" name="Text Box 1"/>
          <p:cNvSpPr txBox="1">
            <a:spLocks noChangeArrowheads="1"/>
          </p:cNvSpPr>
          <p:nvPr/>
        </p:nvSpPr>
        <p:spPr bwMode="auto">
          <a:xfrm>
            <a:off x="901700" y="762000"/>
            <a:ext cx="4978400" cy="3733800"/>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
        <p:nvSpPr>
          <p:cNvPr id="45059" name="Text Box 2"/>
          <p:cNvSpPr txBox="1">
            <a:spLocks noChangeArrowheads="1"/>
          </p:cNvSpPr>
          <p:nvPr/>
        </p:nvSpPr>
        <p:spPr bwMode="auto">
          <a:xfrm>
            <a:off x="914400" y="4724400"/>
            <a:ext cx="4949825" cy="4421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6082" name="Text Box 1"/>
          <p:cNvSpPr txBox="1">
            <a:spLocks noChangeArrowheads="1"/>
          </p:cNvSpPr>
          <p:nvPr/>
        </p:nvSpPr>
        <p:spPr bwMode="auto">
          <a:xfrm>
            <a:off x="901700" y="762000"/>
            <a:ext cx="4978400" cy="3733800"/>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
        <p:nvSpPr>
          <p:cNvPr id="46083" name="Text Box 2"/>
          <p:cNvSpPr txBox="1">
            <a:spLocks noChangeArrowheads="1"/>
          </p:cNvSpPr>
          <p:nvPr/>
        </p:nvSpPr>
        <p:spPr bwMode="auto">
          <a:xfrm>
            <a:off x="914400" y="4724400"/>
            <a:ext cx="4949825" cy="4421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106" name="Text Box 1"/>
          <p:cNvSpPr txBox="1">
            <a:spLocks noChangeArrowheads="1"/>
          </p:cNvSpPr>
          <p:nvPr/>
        </p:nvSpPr>
        <p:spPr bwMode="auto">
          <a:xfrm>
            <a:off x="901700" y="762000"/>
            <a:ext cx="4978400" cy="3733800"/>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
        <p:nvSpPr>
          <p:cNvPr id="47107" name="Text Box 2"/>
          <p:cNvSpPr txBox="1">
            <a:spLocks noChangeArrowheads="1"/>
          </p:cNvSpPr>
          <p:nvPr/>
        </p:nvSpPr>
        <p:spPr bwMode="auto">
          <a:xfrm>
            <a:off x="914400" y="4724400"/>
            <a:ext cx="4949825" cy="4421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4" name="Text Box 1"/>
          <p:cNvSpPr txBox="1">
            <a:spLocks noChangeArrowheads="1"/>
          </p:cNvSpPr>
          <p:nvPr/>
        </p:nvSpPr>
        <p:spPr bwMode="auto">
          <a:xfrm>
            <a:off x="901700" y="762000"/>
            <a:ext cx="4978400" cy="3733800"/>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
        <p:nvSpPr>
          <p:cNvPr id="49155" name="Text Box 2"/>
          <p:cNvSpPr txBox="1">
            <a:spLocks noChangeArrowheads="1"/>
          </p:cNvSpPr>
          <p:nvPr/>
        </p:nvSpPr>
        <p:spPr bwMode="auto">
          <a:xfrm>
            <a:off x="914400" y="4724400"/>
            <a:ext cx="4949825" cy="4421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8130" name="Text Box 1"/>
          <p:cNvSpPr txBox="1">
            <a:spLocks noChangeArrowheads="1"/>
          </p:cNvSpPr>
          <p:nvPr/>
        </p:nvSpPr>
        <p:spPr bwMode="auto">
          <a:xfrm>
            <a:off x="901700" y="762000"/>
            <a:ext cx="4978400" cy="3733800"/>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
        <p:nvSpPr>
          <p:cNvPr id="48131" name="Text Box 2"/>
          <p:cNvSpPr txBox="1">
            <a:spLocks noChangeArrowheads="1"/>
          </p:cNvSpPr>
          <p:nvPr/>
        </p:nvSpPr>
        <p:spPr bwMode="auto">
          <a:xfrm>
            <a:off x="914400" y="4724400"/>
            <a:ext cx="4949825" cy="4421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Tree>
    <p:extLst>
      <p:ext uri="{BB962C8B-B14F-4D97-AF65-F5344CB8AC3E}">
        <p14:creationId xmlns:p14="http://schemas.microsoft.com/office/powerpoint/2010/main" val="12455527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8130" name="Text Box 1"/>
          <p:cNvSpPr txBox="1">
            <a:spLocks noChangeArrowheads="1"/>
          </p:cNvSpPr>
          <p:nvPr/>
        </p:nvSpPr>
        <p:spPr bwMode="auto">
          <a:xfrm>
            <a:off x="901700" y="762000"/>
            <a:ext cx="4978400" cy="3733800"/>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
        <p:nvSpPr>
          <p:cNvPr id="48131" name="Text Box 2"/>
          <p:cNvSpPr txBox="1">
            <a:spLocks noChangeArrowheads="1"/>
          </p:cNvSpPr>
          <p:nvPr/>
        </p:nvSpPr>
        <p:spPr bwMode="auto">
          <a:xfrm>
            <a:off x="914400" y="4724400"/>
            <a:ext cx="4949825" cy="4421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22" name="Text Box 1"/>
          <p:cNvSpPr txBox="1">
            <a:spLocks noChangeArrowheads="1"/>
          </p:cNvSpPr>
          <p:nvPr/>
        </p:nvSpPr>
        <p:spPr bwMode="auto">
          <a:xfrm>
            <a:off x="901700" y="762000"/>
            <a:ext cx="4978400" cy="3733800"/>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
        <p:nvSpPr>
          <p:cNvPr id="30723" name="Text Box 2"/>
          <p:cNvSpPr txBox="1">
            <a:spLocks noChangeArrowheads="1"/>
          </p:cNvSpPr>
          <p:nvPr/>
        </p:nvSpPr>
        <p:spPr bwMode="auto">
          <a:xfrm>
            <a:off x="914400" y="4724400"/>
            <a:ext cx="4949825" cy="4421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3794" name="Text Box 1"/>
          <p:cNvSpPr txBox="1">
            <a:spLocks noChangeArrowheads="1"/>
          </p:cNvSpPr>
          <p:nvPr/>
        </p:nvSpPr>
        <p:spPr bwMode="auto">
          <a:xfrm>
            <a:off x="901700" y="762000"/>
            <a:ext cx="4978400" cy="3733800"/>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
        <p:nvSpPr>
          <p:cNvPr id="33795" name="Text Box 2"/>
          <p:cNvSpPr txBox="1">
            <a:spLocks noChangeArrowheads="1"/>
          </p:cNvSpPr>
          <p:nvPr/>
        </p:nvSpPr>
        <p:spPr bwMode="auto">
          <a:xfrm>
            <a:off x="914400" y="4724400"/>
            <a:ext cx="4949825" cy="4421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4818" name="Text Box 1"/>
          <p:cNvSpPr txBox="1">
            <a:spLocks noChangeArrowheads="1"/>
          </p:cNvSpPr>
          <p:nvPr/>
        </p:nvSpPr>
        <p:spPr bwMode="auto">
          <a:xfrm>
            <a:off x="901700" y="762000"/>
            <a:ext cx="4978400" cy="3733800"/>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
        <p:nvSpPr>
          <p:cNvPr id="34819" name="Text Box 2"/>
          <p:cNvSpPr txBox="1">
            <a:spLocks noChangeArrowheads="1"/>
          </p:cNvSpPr>
          <p:nvPr/>
        </p:nvSpPr>
        <p:spPr bwMode="auto">
          <a:xfrm>
            <a:off x="914400" y="4724400"/>
            <a:ext cx="4949825" cy="4421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2770" name="Text Box 1"/>
          <p:cNvSpPr txBox="1">
            <a:spLocks noChangeArrowheads="1"/>
          </p:cNvSpPr>
          <p:nvPr/>
        </p:nvSpPr>
        <p:spPr bwMode="auto">
          <a:xfrm>
            <a:off x="901700" y="762000"/>
            <a:ext cx="4978400" cy="3733800"/>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
        <p:nvSpPr>
          <p:cNvPr id="32771" name="Text Box 2"/>
          <p:cNvSpPr txBox="1">
            <a:spLocks noChangeArrowheads="1"/>
          </p:cNvSpPr>
          <p:nvPr/>
        </p:nvSpPr>
        <p:spPr bwMode="auto">
          <a:xfrm>
            <a:off x="914400" y="4724400"/>
            <a:ext cx="4949825" cy="4421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6" name="Text Box 1"/>
          <p:cNvSpPr txBox="1">
            <a:spLocks noChangeArrowheads="1"/>
          </p:cNvSpPr>
          <p:nvPr/>
        </p:nvSpPr>
        <p:spPr bwMode="auto">
          <a:xfrm>
            <a:off x="901700" y="762000"/>
            <a:ext cx="4978400" cy="3733800"/>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
        <p:nvSpPr>
          <p:cNvPr id="31747" name="Text Box 2"/>
          <p:cNvSpPr txBox="1">
            <a:spLocks noChangeArrowheads="1"/>
          </p:cNvSpPr>
          <p:nvPr/>
        </p:nvSpPr>
        <p:spPr bwMode="auto">
          <a:xfrm>
            <a:off x="914400" y="4724400"/>
            <a:ext cx="4949825" cy="4421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t-EE"/>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t-EE"/>
          </a:p>
        </p:txBody>
      </p:sp>
    </p:spTree>
    <p:extLst>
      <p:ext uri="{BB962C8B-B14F-4D97-AF65-F5344CB8AC3E}">
        <p14:creationId xmlns:p14="http://schemas.microsoft.com/office/powerpoint/2010/main" val="3757415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t-E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t-EE"/>
          </a:p>
        </p:txBody>
      </p:sp>
    </p:spTree>
    <p:extLst>
      <p:ext uri="{BB962C8B-B14F-4D97-AF65-F5344CB8AC3E}">
        <p14:creationId xmlns:p14="http://schemas.microsoft.com/office/powerpoint/2010/main" val="39850211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16713" y="381000"/>
            <a:ext cx="1958975" cy="5627688"/>
          </a:xfrm>
        </p:spPr>
        <p:txBody>
          <a:bodyPr vert="eaVert"/>
          <a:lstStyle/>
          <a:p>
            <a:r>
              <a:rPr lang="en-US" smtClean="0"/>
              <a:t>Click to edit Master title style</a:t>
            </a:r>
            <a:endParaRPr lang="et-EE"/>
          </a:p>
        </p:txBody>
      </p:sp>
      <p:sp>
        <p:nvSpPr>
          <p:cNvPr id="3" name="Vertical Text Placeholder 2"/>
          <p:cNvSpPr>
            <a:spLocks noGrp="1"/>
          </p:cNvSpPr>
          <p:nvPr>
            <p:ph type="body" orient="vert" idx="1"/>
          </p:nvPr>
        </p:nvSpPr>
        <p:spPr>
          <a:xfrm>
            <a:off x="838200" y="381000"/>
            <a:ext cx="5726113" cy="56276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t-EE"/>
          </a:p>
        </p:txBody>
      </p:sp>
    </p:spTree>
    <p:extLst>
      <p:ext uri="{BB962C8B-B14F-4D97-AF65-F5344CB8AC3E}">
        <p14:creationId xmlns:p14="http://schemas.microsoft.com/office/powerpoint/2010/main" val="334162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t-E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t-EE"/>
          </a:p>
        </p:txBody>
      </p:sp>
    </p:spTree>
    <p:extLst>
      <p:ext uri="{BB962C8B-B14F-4D97-AF65-F5344CB8AC3E}">
        <p14:creationId xmlns:p14="http://schemas.microsoft.com/office/powerpoint/2010/main" val="35980320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t-E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4533431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t-EE"/>
          </a:p>
        </p:txBody>
      </p:sp>
      <p:sp>
        <p:nvSpPr>
          <p:cNvPr id="3" name="Content Placeholder 2"/>
          <p:cNvSpPr>
            <a:spLocks noGrp="1"/>
          </p:cNvSpPr>
          <p:nvPr>
            <p:ph sz="half" idx="1"/>
          </p:nvPr>
        </p:nvSpPr>
        <p:spPr>
          <a:xfrm>
            <a:off x="838200" y="1676400"/>
            <a:ext cx="3841750" cy="4332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t-EE"/>
          </a:p>
        </p:txBody>
      </p:sp>
      <p:sp>
        <p:nvSpPr>
          <p:cNvPr id="4" name="Content Placeholder 3"/>
          <p:cNvSpPr>
            <a:spLocks noGrp="1"/>
          </p:cNvSpPr>
          <p:nvPr>
            <p:ph sz="half" idx="2"/>
          </p:nvPr>
        </p:nvSpPr>
        <p:spPr>
          <a:xfrm>
            <a:off x="4832350" y="1676400"/>
            <a:ext cx="3843338" cy="4332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t-EE"/>
          </a:p>
        </p:txBody>
      </p:sp>
    </p:spTree>
    <p:extLst>
      <p:ext uri="{BB962C8B-B14F-4D97-AF65-F5344CB8AC3E}">
        <p14:creationId xmlns:p14="http://schemas.microsoft.com/office/powerpoint/2010/main" val="17273082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t-E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t-E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t-EE"/>
          </a:p>
        </p:txBody>
      </p:sp>
    </p:spTree>
    <p:extLst>
      <p:ext uri="{BB962C8B-B14F-4D97-AF65-F5344CB8AC3E}">
        <p14:creationId xmlns:p14="http://schemas.microsoft.com/office/powerpoint/2010/main" val="26823946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t-EE"/>
          </a:p>
        </p:txBody>
      </p:sp>
    </p:spTree>
    <p:extLst>
      <p:ext uri="{BB962C8B-B14F-4D97-AF65-F5344CB8AC3E}">
        <p14:creationId xmlns:p14="http://schemas.microsoft.com/office/powerpoint/2010/main" val="16332847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206386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t-E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t-E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435966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t-E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t-EE"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975739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Text Box 1"/>
          <p:cNvSpPr txBox="1">
            <a:spLocks noChangeArrowheads="1"/>
          </p:cNvSpPr>
          <p:nvPr/>
        </p:nvSpPr>
        <p:spPr bwMode="auto">
          <a:xfrm>
            <a:off x="762000" y="6400800"/>
            <a:ext cx="6324600" cy="295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9pPr>
          </a:lstStyle>
          <a:p>
            <a:pPr>
              <a:lnSpc>
                <a:spcPct val="95000"/>
              </a:lnSpc>
              <a:spcBef>
                <a:spcPts val="875"/>
              </a:spcBef>
              <a:buClrTx/>
              <a:buFontTx/>
              <a:buNone/>
            </a:pPr>
            <a:r>
              <a:rPr lang="en-GB" altLang="et-EE" sz="1000" b="1">
                <a:solidFill>
                  <a:srgbClr val="6666FF"/>
                </a:solidFill>
                <a:latin typeface="Bitstream Vera Sans" charset="0"/>
              </a:rPr>
              <a:t>                                                                  </a:t>
            </a:r>
            <a:r>
              <a:rPr lang="en-GB" altLang="et-EE" sz="1400" b="1">
                <a:solidFill>
                  <a:srgbClr val="6666FF"/>
                </a:solidFill>
                <a:latin typeface="Bitstream Vera Sans" charset="0"/>
              </a:rPr>
              <a:t>  </a:t>
            </a:r>
            <a:fld id="{B4DEF999-6D37-4947-BB48-7CCB6FC793A4}" type="slidenum">
              <a:rPr lang="en-GB" altLang="et-EE" sz="1400" b="1">
                <a:solidFill>
                  <a:srgbClr val="6666FF"/>
                </a:solidFill>
                <a:latin typeface="Bitstream Vera Sans" charset="0"/>
              </a:rPr>
              <a:pPr>
                <a:lnSpc>
                  <a:spcPct val="95000"/>
                </a:lnSpc>
                <a:spcBef>
                  <a:spcPts val="875"/>
                </a:spcBef>
                <a:buClrTx/>
                <a:buFontTx/>
                <a:buNone/>
              </a:pPr>
              <a:t>‹#›</a:t>
            </a:fld>
            <a:endParaRPr lang="en-GB" altLang="et-EE" sz="1400" b="1">
              <a:solidFill>
                <a:srgbClr val="6666FF"/>
              </a:solidFill>
              <a:latin typeface="Bitstream Vera Sans" charset="0"/>
            </a:endParaRPr>
          </a:p>
        </p:txBody>
      </p:sp>
      <p:sp>
        <p:nvSpPr>
          <p:cNvPr id="1027" name="Rectangle 2"/>
          <p:cNvSpPr>
            <a:spLocks noGrp="1" noChangeArrowheads="1"/>
          </p:cNvSpPr>
          <p:nvPr>
            <p:ph type="title"/>
          </p:nvPr>
        </p:nvSpPr>
        <p:spPr bwMode="auto">
          <a:xfrm>
            <a:off x="838200" y="381000"/>
            <a:ext cx="7761288" cy="8302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p>
            <a:pPr lvl="0"/>
            <a:r>
              <a:rPr lang="en-GB" altLang="et-EE" smtClean="0"/>
              <a:t>Click to edit the title text format</a:t>
            </a:r>
          </a:p>
        </p:txBody>
      </p:sp>
      <p:sp>
        <p:nvSpPr>
          <p:cNvPr id="1028" name="Rectangle 3"/>
          <p:cNvSpPr>
            <a:spLocks noGrp="1" noChangeArrowheads="1"/>
          </p:cNvSpPr>
          <p:nvPr>
            <p:ph type="body" idx="1"/>
          </p:nvPr>
        </p:nvSpPr>
        <p:spPr bwMode="auto">
          <a:xfrm>
            <a:off x="838200" y="1676400"/>
            <a:ext cx="7837488" cy="4332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t-EE" smtClean="0"/>
              <a:t>Click to edit the outline text format</a:t>
            </a:r>
          </a:p>
          <a:p>
            <a:pPr lvl="1"/>
            <a:r>
              <a:rPr lang="en-GB" altLang="et-EE" smtClean="0"/>
              <a:t>Second Outline Level</a:t>
            </a:r>
          </a:p>
          <a:p>
            <a:pPr lvl="2"/>
            <a:r>
              <a:rPr lang="en-GB" altLang="et-EE" smtClean="0"/>
              <a:t>Third Outline Level</a:t>
            </a:r>
          </a:p>
          <a:p>
            <a:pPr lvl="3"/>
            <a:r>
              <a:rPr lang="en-GB" altLang="et-EE" smtClean="0"/>
              <a:t>Fourth Outline Level</a:t>
            </a:r>
          </a:p>
          <a:p>
            <a:pPr lvl="4"/>
            <a:r>
              <a:rPr lang="en-GB" altLang="et-EE" smtClean="0"/>
              <a:t>Fifth Outline Level</a:t>
            </a:r>
          </a:p>
          <a:p>
            <a:pPr lvl="4"/>
            <a:r>
              <a:rPr lang="en-GB" altLang="et-EE" smtClean="0"/>
              <a:t>Sixth Outline Level</a:t>
            </a:r>
          </a:p>
          <a:p>
            <a:pPr lvl="4"/>
            <a:r>
              <a:rPr lang="en-GB" altLang="et-EE" smtClean="0"/>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457200" rtl="0" eaLnBrk="0" fontAlgn="base" hangingPunct="0">
        <a:lnSpc>
          <a:spcPct val="91000"/>
        </a:lnSpc>
        <a:spcBef>
          <a:spcPct val="0"/>
        </a:spcBef>
        <a:spcAft>
          <a:spcPct val="0"/>
        </a:spcAft>
        <a:buClr>
          <a:srgbClr val="000000"/>
        </a:buClr>
        <a:buSzPct val="100000"/>
        <a:buFont typeface="Times New Roman" panose="02020603050405020304" pitchFamily="18" charset="0"/>
        <a:defRPr sz="2400" b="1">
          <a:solidFill>
            <a:srgbClr val="000099"/>
          </a:solidFill>
          <a:latin typeface="+mj-lt"/>
          <a:ea typeface="+mj-ea"/>
          <a:cs typeface="+mj-cs"/>
        </a:defRPr>
      </a:lvl1pPr>
      <a:lvl2pPr algn="l" defTabSz="457200" rtl="0" eaLnBrk="0" fontAlgn="base" hangingPunct="0">
        <a:lnSpc>
          <a:spcPct val="91000"/>
        </a:lnSpc>
        <a:spcBef>
          <a:spcPct val="0"/>
        </a:spcBef>
        <a:spcAft>
          <a:spcPct val="0"/>
        </a:spcAft>
        <a:buClr>
          <a:srgbClr val="000000"/>
        </a:buClr>
        <a:buSzPct val="100000"/>
        <a:buFont typeface="Times New Roman" panose="02020603050405020304" pitchFamily="18" charset="0"/>
        <a:defRPr sz="2400" b="1">
          <a:solidFill>
            <a:srgbClr val="000099"/>
          </a:solidFill>
          <a:latin typeface="Bitstream Vera Sans" charset="0"/>
          <a:ea typeface="msgothic" charset="0"/>
          <a:cs typeface="msgothic" charset="0"/>
        </a:defRPr>
      </a:lvl2pPr>
      <a:lvl3pPr algn="l" defTabSz="457200" rtl="0" eaLnBrk="0" fontAlgn="base" hangingPunct="0">
        <a:lnSpc>
          <a:spcPct val="91000"/>
        </a:lnSpc>
        <a:spcBef>
          <a:spcPct val="0"/>
        </a:spcBef>
        <a:spcAft>
          <a:spcPct val="0"/>
        </a:spcAft>
        <a:buClr>
          <a:srgbClr val="000000"/>
        </a:buClr>
        <a:buSzPct val="100000"/>
        <a:buFont typeface="Times New Roman" panose="02020603050405020304" pitchFamily="18" charset="0"/>
        <a:defRPr sz="2400" b="1">
          <a:solidFill>
            <a:srgbClr val="000099"/>
          </a:solidFill>
          <a:latin typeface="Bitstream Vera Sans" charset="0"/>
          <a:ea typeface="msgothic" charset="0"/>
          <a:cs typeface="msgothic" charset="0"/>
        </a:defRPr>
      </a:lvl3pPr>
      <a:lvl4pPr algn="l" defTabSz="457200" rtl="0" eaLnBrk="0" fontAlgn="base" hangingPunct="0">
        <a:lnSpc>
          <a:spcPct val="91000"/>
        </a:lnSpc>
        <a:spcBef>
          <a:spcPct val="0"/>
        </a:spcBef>
        <a:spcAft>
          <a:spcPct val="0"/>
        </a:spcAft>
        <a:buClr>
          <a:srgbClr val="000000"/>
        </a:buClr>
        <a:buSzPct val="100000"/>
        <a:buFont typeface="Times New Roman" panose="02020603050405020304" pitchFamily="18" charset="0"/>
        <a:defRPr sz="2400" b="1">
          <a:solidFill>
            <a:srgbClr val="000099"/>
          </a:solidFill>
          <a:latin typeface="Bitstream Vera Sans" charset="0"/>
          <a:ea typeface="msgothic" charset="0"/>
          <a:cs typeface="msgothic" charset="0"/>
        </a:defRPr>
      </a:lvl4pPr>
      <a:lvl5pPr algn="l" defTabSz="457200" rtl="0" eaLnBrk="0" fontAlgn="base" hangingPunct="0">
        <a:lnSpc>
          <a:spcPct val="91000"/>
        </a:lnSpc>
        <a:spcBef>
          <a:spcPct val="0"/>
        </a:spcBef>
        <a:spcAft>
          <a:spcPct val="0"/>
        </a:spcAft>
        <a:buClr>
          <a:srgbClr val="000000"/>
        </a:buClr>
        <a:buSzPct val="100000"/>
        <a:buFont typeface="Times New Roman" panose="02020603050405020304" pitchFamily="18" charset="0"/>
        <a:defRPr sz="2400" b="1">
          <a:solidFill>
            <a:srgbClr val="000099"/>
          </a:solidFill>
          <a:latin typeface="Bitstream Vera Sans" charset="0"/>
          <a:ea typeface="msgothic" charset="0"/>
          <a:cs typeface="msgothic" charset="0"/>
        </a:defRPr>
      </a:lvl5pPr>
      <a:lvl6pPr marL="2514600" indent="-228600" algn="l" defTabSz="457200" rtl="0" eaLnBrk="0" fontAlgn="base" hangingPunct="0">
        <a:lnSpc>
          <a:spcPct val="91000"/>
        </a:lnSpc>
        <a:spcBef>
          <a:spcPct val="0"/>
        </a:spcBef>
        <a:spcAft>
          <a:spcPct val="0"/>
        </a:spcAft>
        <a:buClr>
          <a:srgbClr val="000000"/>
        </a:buClr>
        <a:buSzPct val="100000"/>
        <a:buFont typeface="Times New Roman" pitchFamily="16" charset="0"/>
        <a:defRPr sz="2400" b="1">
          <a:solidFill>
            <a:srgbClr val="000099"/>
          </a:solidFill>
          <a:latin typeface="Bitstream Vera Sans" charset="0"/>
          <a:ea typeface="msgothic" charset="0"/>
          <a:cs typeface="msgothic" charset="0"/>
        </a:defRPr>
      </a:lvl6pPr>
      <a:lvl7pPr marL="2971800" indent="-228600" algn="l" defTabSz="457200" rtl="0" eaLnBrk="0" fontAlgn="base" hangingPunct="0">
        <a:lnSpc>
          <a:spcPct val="91000"/>
        </a:lnSpc>
        <a:spcBef>
          <a:spcPct val="0"/>
        </a:spcBef>
        <a:spcAft>
          <a:spcPct val="0"/>
        </a:spcAft>
        <a:buClr>
          <a:srgbClr val="000000"/>
        </a:buClr>
        <a:buSzPct val="100000"/>
        <a:buFont typeface="Times New Roman" pitchFamily="16" charset="0"/>
        <a:defRPr sz="2400" b="1">
          <a:solidFill>
            <a:srgbClr val="000099"/>
          </a:solidFill>
          <a:latin typeface="Bitstream Vera Sans" charset="0"/>
          <a:ea typeface="msgothic" charset="0"/>
          <a:cs typeface="msgothic" charset="0"/>
        </a:defRPr>
      </a:lvl7pPr>
      <a:lvl8pPr marL="3429000" indent="-228600" algn="l" defTabSz="457200" rtl="0" eaLnBrk="0" fontAlgn="base" hangingPunct="0">
        <a:lnSpc>
          <a:spcPct val="91000"/>
        </a:lnSpc>
        <a:spcBef>
          <a:spcPct val="0"/>
        </a:spcBef>
        <a:spcAft>
          <a:spcPct val="0"/>
        </a:spcAft>
        <a:buClr>
          <a:srgbClr val="000000"/>
        </a:buClr>
        <a:buSzPct val="100000"/>
        <a:buFont typeface="Times New Roman" pitchFamily="16" charset="0"/>
        <a:defRPr sz="2400" b="1">
          <a:solidFill>
            <a:srgbClr val="000099"/>
          </a:solidFill>
          <a:latin typeface="Bitstream Vera Sans" charset="0"/>
          <a:ea typeface="msgothic" charset="0"/>
          <a:cs typeface="msgothic" charset="0"/>
        </a:defRPr>
      </a:lvl8pPr>
      <a:lvl9pPr marL="3886200" indent="-228600" algn="l" defTabSz="457200" rtl="0" eaLnBrk="0" fontAlgn="base" hangingPunct="0">
        <a:lnSpc>
          <a:spcPct val="91000"/>
        </a:lnSpc>
        <a:spcBef>
          <a:spcPct val="0"/>
        </a:spcBef>
        <a:spcAft>
          <a:spcPct val="0"/>
        </a:spcAft>
        <a:buClr>
          <a:srgbClr val="000000"/>
        </a:buClr>
        <a:buSzPct val="100000"/>
        <a:buFont typeface="Times New Roman" pitchFamily="16" charset="0"/>
        <a:defRPr sz="2400" b="1">
          <a:solidFill>
            <a:srgbClr val="000099"/>
          </a:solidFill>
          <a:latin typeface="Bitstream Vera Sans" charset="0"/>
          <a:ea typeface="msgothic" charset="0"/>
          <a:cs typeface="msgothic" charset="0"/>
        </a:defRPr>
      </a:lvl9pPr>
    </p:titleStyle>
    <p:bodyStyle>
      <a:lvl1pPr marL="342900" indent="-342900" algn="l" defTabSz="457200" rtl="0" eaLnBrk="0" fontAlgn="base" hangingPunct="0">
        <a:lnSpc>
          <a:spcPct val="91000"/>
        </a:lnSpc>
        <a:spcBef>
          <a:spcPts val="450"/>
        </a:spcBef>
        <a:spcAft>
          <a:spcPct val="0"/>
        </a:spcAft>
        <a:buClr>
          <a:srgbClr val="000000"/>
        </a:buClr>
        <a:buSzPct val="100000"/>
        <a:buFont typeface="Times New Roman" panose="02020603050405020304" pitchFamily="18" charset="0"/>
        <a:defRPr>
          <a:solidFill>
            <a:srgbClr val="FFFFFF"/>
          </a:solidFill>
          <a:latin typeface="+mn-lt"/>
          <a:ea typeface="+mn-ea"/>
          <a:cs typeface="+mn-cs"/>
        </a:defRPr>
      </a:lvl1pPr>
      <a:lvl2pPr marL="742950" indent="-285750" algn="l" defTabSz="457200" rtl="0" eaLnBrk="0" fontAlgn="base" hangingPunct="0">
        <a:lnSpc>
          <a:spcPct val="91000"/>
        </a:lnSpc>
        <a:spcBef>
          <a:spcPts val="400"/>
        </a:spcBef>
        <a:spcAft>
          <a:spcPct val="0"/>
        </a:spcAft>
        <a:buClr>
          <a:srgbClr val="000000"/>
        </a:buClr>
        <a:buSzPct val="100000"/>
        <a:buFont typeface="Times New Roman" panose="02020603050405020304" pitchFamily="18" charset="0"/>
        <a:defRPr b="1">
          <a:solidFill>
            <a:srgbClr val="000000"/>
          </a:solidFill>
          <a:latin typeface="+mj-lt"/>
          <a:ea typeface="+mn-ea"/>
          <a:cs typeface="+mn-cs"/>
        </a:defRPr>
      </a:lvl2pPr>
      <a:lvl3pPr marL="1143000" indent="-228600" algn="l" defTabSz="457200" rtl="0" eaLnBrk="0" fontAlgn="base" hangingPunct="0">
        <a:lnSpc>
          <a:spcPct val="91000"/>
        </a:lnSpc>
        <a:spcBef>
          <a:spcPts val="400"/>
        </a:spcBef>
        <a:spcAft>
          <a:spcPct val="0"/>
        </a:spcAft>
        <a:buClr>
          <a:srgbClr val="000000"/>
        </a:buClr>
        <a:buSzPct val="100000"/>
        <a:buFont typeface="Times New Roman" panose="02020603050405020304" pitchFamily="18" charset="0"/>
        <a:defRPr>
          <a:solidFill>
            <a:srgbClr val="000000"/>
          </a:solidFill>
          <a:latin typeface="+mj-lt"/>
          <a:ea typeface="+mn-ea"/>
          <a:cs typeface="+mn-cs"/>
        </a:defRPr>
      </a:lvl3pPr>
      <a:lvl4pPr marL="1600200" indent="-228600" algn="l" defTabSz="457200" rtl="0" eaLnBrk="0" fontAlgn="base" hangingPunct="0">
        <a:lnSpc>
          <a:spcPct val="91000"/>
        </a:lnSpc>
        <a:spcBef>
          <a:spcPts val="400"/>
        </a:spcBef>
        <a:spcAft>
          <a:spcPct val="0"/>
        </a:spcAft>
        <a:buClr>
          <a:srgbClr val="000000"/>
        </a:buClr>
        <a:buSzPct val="100000"/>
        <a:buFont typeface="Times New Roman" panose="02020603050405020304" pitchFamily="18" charset="0"/>
        <a:defRPr sz="1600">
          <a:solidFill>
            <a:srgbClr val="000000"/>
          </a:solidFill>
          <a:latin typeface="+mj-lt"/>
          <a:ea typeface="+mn-ea"/>
          <a:cs typeface="+mn-cs"/>
        </a:defRPr>
      </a:lvl4pPr>
      <a:lvl5pPr marL="2057400" indent="-228600" algn="l" defTabSz="457200" rtl="0" eaLnBrk="0" fontAlgn="base" hangingPunct="0">
        <a:lnSpc>
          <a:spcPct val="91000"/>
        </a:lnSpc>
        <a:spcBef>
          <a:spcPts val="400"/>
        </a:spcBef>
        <a:spcAft>
          <a:spcPct val="0"/>
        </a:spcAft>
        <a:buClr>
          <a:srgbClr val="000000"/>
        </a:buClr>
        <a:buSzPct val="100000"/>
        <a:buFont typeface="Times New Roman" panose="02020603050405020304" pitchFamily="18" charset="0"/>
        <a:defRPr sz="1600">
          <a:solidFill>
            <a:srgbClr val="000000"/>
          </a:solidFill>
          <a:latin typeface="+mj-lt"/>
          <a:ea typeface="+mn-ea"/>
          <a:cs typeface="+mn-cs"/>
        </a:defRPr>
      </a:lvl5pPr>
      <a:lvl6pPr marL="2514600" indent="-228600" algn="l" defTabSz="457200" rtl="0" eaLnBrk="0" fontAlgn="base" hangingPunct="0">
        <a:lnSpc>
          <a:spcPct val="91000"/>
        </a:lnSpc>
        <a:spcBef>
          <a:spcPts val="400"/>
        </a:spcBef>
        <a:spcAft>
          <a:spcPct val="0"/>
        </a:spcAft>
        <a:buClr>
          <a:srgbClr val="000000"/>
        </a:buClr>
        <a:buSzPct val="100000"/>
        <a:buFont typeface="Times New Roman" pitchFamily="16" charset="0"/>
        <a:defRPr sz="1600">
          <a:solidFill>
            <a:srgbClr val="000000"/>
          </a:solidFill>
          <a:latin typeface="+mj-lt"/>
          <a:ea typeface="+mn-ea"/>
          <a:cs typeface="+mn-cs"/>
        </a:defRPr>
      </a:lvl6pPr>
      <a:lvl7pPr marL="2971800" indent="-228600" algn="l" defTabSz="457200" rtl="0" eaLnBrk="0" fontAlgn="base" hangingPunct="0">
        <a:lnSpc>
          <a:spcPct val="91000"/>
        </a:lnSpc>
        <a:spcBef>
          <a:spcPts val="400"/>
        </a:spcBef>
        <a:spcAft>
          <a:spcPct val="0"/>
        </a:spcAft>
        <a:buClr>
          <a:srgbClr val="000000"/>
        </a:buClr>
        <a:buSzPct val="100000"/>
        <a:buFont typeface="Times New Roman" pitchFamily="16" charset="0"/>
        <a:defRPr sz="1600">
          <a:solidFill>
            <a:srgbClr val="000000"/>
          </a:solidFill>
          <a:latin typeface="+mj-lt"/>
          <a:ea typeface="+mn-ea"/>
          <a:cs typeface="+mn-cs"/>
        </a:defRPr>
      </a:lvl7pPr>
      <a:lvl8pPr marL="3429000" indent="-228600" algn="l" defTabSz="457200" rtl="0" eaLnBrk="0" fontAlgn="base" hangingPunct="0">
        <a:lnSpc>
          <a:spcPct val="91000"/>
        </a:lnSpc>
        <a:spcBef>
          <a:spcPts val="400"/>
        </a:spcBef>
        <a:spcAft>
          <a:spcPct val="0"/>
        </a:spcAft>
        <a:buClr>
          <a:srgbClr val="000000"/>
        </a:buClr>
        <a:buSzPct val="100000"/>
        <a:buFont typeface="Times New Roman" pitchFamily="16" charset="0"/>
        <a:defRPr sz="1600">
          <a:solidFill>
            <a:srgbClr val="000000"/>
          </a:solidFill>
          <a:latin typeface="+mj-lt"/>
          <a:ea typeface="+mn-ea"/>
          <a:cs typeface="+mn-cs"/>
        </a:defRPr>
      </a:lvl8pPr>
      <a:lvl9pPr marL="3886200" indent="-228600" algn="l" defTabSz="457200" rtl="0" eaLnBrk="0" fontAlgn="base" hangingPunct="0">
        <a:lnSpc>
          <a:spcPct val="91000"/>
        </a:lnSpc>
        <a:spcBef>
          <a:spcPts val="400"/>
        </a:spcBef>
        <a:spcAft>
          <a:spcPct val="0"/>
        </a:spcAft>
        <a:buClr>
          <a:srgbClr val="000000"/>
        </a:buClr>
        <a:buSzPct val="100000"/>
        <a:buFont typeface="Times New Roman" pitchFamily="16" charset="0"/>
        <a:defRPr sz="1600">
          <a:solidFill>
            <a:srgbClr val="000000"/>
          </a:solidFill>
          <a:latin typeface="+mj-lt"/>
          <a:ea typeface="+mn-ea"/>
          <a:cs typeface="+mn-cs"/>
        </a:defRPr>
      </a:lvl9pPr>
    </p:bodyStyle>
    <p:otherStyle>
      <a:defPPr>
        <a:defRPr lang="et-E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Text Box 1"/>
          <p:cNvSpPr txBox="1">
            <a:spLocks noChangeArrowheads="1"/>
          </p:cNvSpPr>
          <p:nvPr/>
        </p:nvSpPr>
        <p:spPr bwMode="auto">
          <a:xfrm>
            <a:off x="762000" y="88900"/>
            <a:ext cx="7772400" cy="841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9pPr>
          </a:lstStyle>
          <a:p>
            <a:pPr>
              <a:lnSpc>
                <a:spcPct val="93000"/>
              </a:lnSpc>
              <a:buClrTx/>
              <a:buFontTx/>
              <a:buNone/>
            </a:pPr>
            <a:r>
              <a:rPr lang="en-GB" altLang="et-EE" b="1">
                <a:solidFill>
                  <a:srgbClr val="000099"/>
                </a:solidFill>
                <a:latin typeface="Bitstream Vera Sans" charset="0"/>
              </a:rPr>
              <a:t> </a:t>
            </a:r>
          </a:p>
        </p:txBody>
      </p:sp>
      <p:sp>
        <p:nvSpPr>
          <p:cNvPr id="3074" name="Text Box 2"/>
          <p:cNvSpPr txBox="1">
            <a:spLocks noChangeArrowheads="1"/>
          </p:cNvSpPr>
          <p:nvPr/>
        </p:nvSpPr>
        <p:spPr bwMode="auto">
          <a:xfrm>
            <a:off x="838200" y="990600"/>
            <a:ext cx="7848600" cy="5607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34963" indent="-331788">
              <a:tabLst>
                <a:tab pos="334963" algn="l"/>
                <a:tab pos="447675" algn="l"/>
                <a:tab pos="904875" algn="l"/>
                <a:tab pos="1362075" algn="l"/>
                <a:tab pos="1819275" algn="l"/>
                <a:tab pos="2276475" algn="l"/>
                <a:tab pos="2733675" algn="l"/>
                <a:tab pos="3190875" algn="l"/>
                <a:tab pos="3648075" algn="l"/>
                <a:tab pos="4105275" algn="l"/>
                <a:tab pos="4562475" algn="l"/>
                <a:tab pos="5019675" algn="l"/>
                <a:tab pos="5476875" algn="l"/>
                <a:tab pos="5934075" algn="l"/>
                <a:tab pos="6391275" algn="l"/>
                <a:tab pos="6848475" algn="l"/>
                <a:tab pos="7305675" algn="l"/>
                <a:tab pos="7762875" algn="l"/>
                <a:tab pos="8220075" algn="l"/>
                <a:tab pos="8677275" algn="l"/>
                <a:tab pos="9134475" algn="l"/>
              </a:tabLst>
              <a:defRPr sz="2400">
                <a:solidFill>
                  <a:srgbClr val="FFFFFF"/>
                </a:solidFill>
                <a:latin typeface="Times New Roman" pitchFamily="16" charset="0"/>
                <a:ea typeface="msgothic" charset="0"/>
                <a:cs typeface="msgothic" charset="0"/>
              </a:defRPr>
            </a:lvl1pPr>
            <a:lvl2pPr>
              <a:tabLst>
                <a:tab pos="334963" algn="l"/>
                <a:tab pos="447675" algn="l"/>
                <a:tab pos="904875" algn="l"/>
                <a:tab pos="1362075" algn="l"/>
                <a:tab pos="1819275" algn="l"/>
                <a:tab pos="2276475" algn="l"/>
                <a:tab pos="2733675" algn="l"/>
                <a:tab pos="3190875" algn="l"/>
                <a:tab pos="3648075" algn="l"/>
                <a:tab pos="4105275" algn="l"/>
                <a:tab pos="4562475" algn="l"/>
                <a:tab pos="5019675" algn="l"/>
                <a:tab pos="5476875" algn="l"/>
                <a:tab pos="5934075" algn="l"/>
                <a:tab pos="6391275" algn="l"/>
                <a:tab pos="6848475" algn="l"/>
                <a:tab pos="7305675" algn="l"/>
                <a:tab pos="7762875" algn="l"/>
                <a:tab pos="8220075" algn="l"/>
                <a:tab pos="8677275" algn="l"/>
                <a:tab pos="9134475" algn="l"/>
              </a:tabLst>
              <a:defRPr sz="2400">
                <a:solidFill>
                  <a:srgbClr val="FFFFFF"/>
                </a:solidFill>
                <a:latin typeface="Times New Roman" pitchFamily="16" charset="0"/>
                <a:ea typeface="msgothic" charset="0"/>
                <a:cs typeface="msgothic" charset="0"/>
              </a:defRPr>
            </a:lvl2pPr>
            <a:lvl3pPr>
              <a:tabLst>
                <a:tab pos="334963" algn="l"/>
                <a:tab pos="447675" algn="l"/>
                <a:tab pos="904875" algn="l"/>
                <a:tab pos="1362075" algn="l"/>
                <a:tab pos="1819275" algn="l"/>
                <a:tab pos="2276475" algn="l"/>
                <a:tab pos="2733675" algn="l"/>
                <a:tab pos="3190875" algn="l"/>
                <a:tab pos="3648075" algn="l"/>
                <a:tab pos="4105275" algn="l"/>
                <a:tab pos="4562475" algn="l"/>
                <a:tab pos="5019675" algn="l"/>
                <a:tab pos="5476875" algn="l"/>
                <a:tab pos="5934075" algn="l"/>
                <a:tab pos="6391275" algn="l"/>
                <a:tab pos="6848475" algn="l"/>
                <a:tab pos="7305675" algn="l"/>
                <a:tab pos="7762875" algn="l"/>
                <a:tab pos="8220075" algn="l"/>
                <a:tab pos="8677275" algn="l"/>
                <a:tab pos="9134475" algn="l"/>
              </a:tabLst>
              <a:defRPr sz="2400">
                <a:solidFill>
                  <a:srgbClr val="FFFFFF"/>
                </a:solidFill>
                <a:latin typeface="Times New Roman" pitchFamily="16" charset="0"/>
                <a:ea typeface="msgothic" charset="0"/>
                <a:cs typeface="msgothic" charset="0"/>
              </a:defRPr>
            </a:lvl3pPr>
            <a:lvl4pPr>
              <a:tabLst>
                <a:tab pos="334963" algn="l"/>
                <a:tab pos="447675" algn="l"/>
                <a:tab pos="904875" algn="l"/>
                <a:tab pos="1362075" algn="l"/>
                <a:tab pos="1819275" algn="l"/>
                <a:tab pos="2276475" algn="l"/>
                <a:tab pos="2733675" algn="l"/>
                <a:tab pos="3190875" algn="l"/>
                <a:tab pos="3648075" algn="l"/>
                <a:tab pos="4105275" algn="l"/>
                <a:tab pos="4562475" algn="l"/>
                <a:tab pos="5019675" algn="l"/>
                <a:tab pos="5476875" algn="l"/>
                <a:tab pos="5934075" algn="l"/>
                <a:tab pos="6391275" algn="l"/>
                <a:tab pos="6848475" algn="l"/>
                <a:tab pos="7305675" algn="l"/>
                <a:tab pos="7762875" algn="l"/>
                <a:tab pos="8220075" algn="l"/>
                <a:tab pos="8677275" algn="l"/>
                <a:tab pos="9134475" algn="l"/>
              </a:tabLst>
              <a:defRPr sz="2400">
                <a:solidFill>
                  <a:srgbClr val="FFFFFF"/>
                </a:solidFill>
                <a:latin typeface="Times New Roman" pitchFamily="16" charset="0"/>
                <a:ea typeface="msgothic" charset="0"/>
                <a:cs typeface="msgothic" charset="0"/>
              </a:defRPr>
            </a:lvl4pPr>
            <a:lvl5pPr>
              <a:tabLst>
                <a:tab pos="334963" algn="l"/>
                <a:tab pos="447675" algn="l"/>
                <a:tab pos="904875" algn="l"/>
                <a:tab pos="1362075" algn="l"/>
                <a:tab pos="1819275" algn="l"/>
                <a:tab pos="2276475" algn="l"/>
                <a:tab pos="2733675" algn="l"/>
                <a:tab pos="3190875" algn="l"/>
                <a:tab pos="3648075" algn="l"/>
                <a:tab pos="4105275" algn="l"/>
                <a:tab pos="4562475" algn="l"/>
                <a:tab pos="5019675" algn="l"/>
                <a:tab pos="5476875" algn="l"/>
                <a:tab pos="5934075" algn="l"/>
                <a:tab pos="6391275" algn="l"/>
                <a:tab pos="6848475" algn="l"/>
                <a:tab pos="7305675" algn="l"/>
                <a:tab pos="7762875" algn="l"/>
                <a:tab pos="8220075" algn="l"/>
                <a:tab pos="8677275" algn="l"/>
                <a:tab pos="9134475" algn="l"/>
              </a:tabLst>
              <a:defRPr sz="2400">
                <a:solidFill>
                  <a:srgbClr val="FFFFFF"/>
                </a:solidFill>
                <a:latin typeface="Times New Roman" pitchFamily="16" charset="0"/>
                <a:ea typeface="msgothic"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4963" algn="l"/>
                <a:tab pos="447675" algn="l"/>
                <a:tab pos="904875" algn="l"/>
                <a:tab pos="1362075" algn="l"/>
                <a:tab pos="1819275" algn="l"/>
                <a:tab pos="2276475" algn="l"/>
                <a:tab pos="2733675" algn="l"/>
                <a:tab pos="3190875" algn="l"/>
                <a:tab pos="3648075" algn="l"/>
                <a:tab pos="4105275" algn="l"/>
                <a:tab pos="4562475" algn="l"/>
                <a:tab pos="5019675" algn="l"/>
                <a:tab pos="5476875" algn="l"/>
                <a:tab pos="5934075" algn="l"/>
                <a:tab pos="6391275" algn="l"/>
                <a:tab pos="6848475" algn="l"/>
                <a:tab pos="7305675" algn="l"/>
                <a:tab pos="7762875" algn="l"/>
                <a:tab pos="8220075" algn="l"/>
                <a:tab pos="8677275" algn="l"/>
                <a:tab pos="9134475" algn="l"/>
              </a:tabLst>
              <a:defRPr sz="2400">
                <a:solidFill>
                  <a:srgbClr val="FFFFFF"/>
                </a:solidFill>
                <a:latin typeface="Times New Roman" pitchFamily="16" charset="0"/>
                <a:ea typeface="msgothic"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4963" algn="l"/>
                <a:tab pos="447675" algn="l"/>
                <a:tab pos="904875" algn="l"/>
                <a:tab pos="1362075" algn="l"/>
                <a:tab pos="1819275" algn="l"/>
                <a:tab pos="2276475" algn="l"/>
                <a:tab pos="2733675" algn="l"/>
                <a:tab pos="3190875" algn="l"/>
                <a:tab pos="3648075" algn="l"/>
                <a:tab pos="4105275" algn="l"/>
                <a:tab pos="4562475" algn="l"/>
                <a:tab pos="5019675" algn="l"/>
                <a:tab pos="5476875" algn="l"/>
                <a:tab pos="5934075" algn="l"/>
                <a:tab pos="6391275" algn="l"/>
                <a:tab pos="6848475" algn="l"/>
                <a:tab pos="7305675" algn="l"/>
                <a:tab pos="7762875" algn="l"/>
                <a:tab pos="8220075" algn="l"/>
                <a:tab pos="8677275" algn="l"/>
                <a:tab pos="9134475" algn="l"/>
              </a:tabLst>
              <a:defRPr sz="2400">
                <a:solidFill>
                  <a:srgbClr val="FFFFFF"/>
                </a:solidFill>
                <a:latin typeface="Times New Roman" pitchFamily="16" charset="0"/>
                <a:ea typeface="msgothic"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4963" algn="l"/>
                <a:tab pos="447675" algn="l"/>
                <a:tab pos="904875" algn="l"/>
                <a:tab pos="1362075" algn="l"/>
                <a:tab pos="1819275" algn="l"/>
                <a:tab pos="2276475" algn="l"/>
                <a:tab pos="2733675" algn="l"/>
                <a:tab pos="3190875" algn="l"/>
                <a:tab pos="3648075" algn="l"/>
                <a:tab pos="4105275" algn="l"/>
                <a:tab pos="4562475" algn="l"/>
                <a:tab pos="5019675" algn="l"/>
                <a:tab pos="5476875" algn="l"/>
                <a:tab pos="5934075" algn="l"/>
                <a:tab pos="6391275" algn="l"/>
                <a:tab pos="6848475" algn="l"/>
                <a:tab pos="7305675" algn="l"/>
                <a:tab pos="7762875" algn="l"/>
                <a:tab pos="8220075" algn="l"/>
                <a:tab pos="8677275" algn="l"/>
                <a:tab pos="9134475" algn="l"/>
              </a:tabLst>
              <a:defRPr sz="2400">
                <a:solidFill>
                  <a:srgbClr val="FFFFFF"/>
                </a:solidFill>
                <a:latin typeface="Times New Roman" pitchFamily="16" charset="0"/>
                <a:ea typeface="msgothic"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4963" algn="l"/>
                <a:tab pos="447675" algn="l"/>
                <a:tab pos="904875" algn="l"/>
                <a:tab pos="1362075" algn="l"/>
                <a:tab pos="1819275" algn="l"/>
                <a:tab pos="2276475" algn="l"/>
                <a:tab pos="2733675" algn="l"/>
                <a:tab pos="3190875" algn="l"/>
                <a:tab pos="3648075" algn="l"/>
                <a:tab pos="4105275" algn="l"/>
                <a:tab pos="4562475" algn="l"/>
                <a:tab pos="5019675" algn="l"/>
                <a:tab pos="5476875" algn="l"/>
                <a:tab pos="5934075" algn="l"/>
                <a:tab pos="6391275" algn="l"/>
                <a:tab pos="6848475" algn="l"/>
                <a:tab pos="7305675" algn="l"/>
                <a:tab pos="7762875" algn="l"/>
                <a:tab pos="8220075" algn="l"/>
                <a:tab pos="8677275" algn="l"/>
                <a:tab pos="9134475" algn="l"/>
              </a:tabLst>
              <a:defRPr sz="2400">
                <a:solidFill>
                  <a:srgbClr val="FFFFFF"/>
                </a:solidFill>
                <a:latin typeface="Times New Roman" pitchFamily="16" charset="0"/>
                <a:ea typeface="msgothic" charset="0"/>
                <a:cs typeface="msgothic" charset="0"/>
              </a:defRPr>
            </a:lvl9pPr>
          </a:lstStyle>
          <a:p>
            <a:pPr>
              <a:lnSpc>
                <a:spcPct val="95000"/>
              </a:lnSpc>
              <a:spcBef>
                <a:spcPts val="450"/>
              </a:spcBef>
              <a:buClrTx/>
              <a:buFontTx/>
              <a:buNone/>
              <a:defRPr/>
            </a:pPr>
            <a:endParaRPr lang="en-GB" altLang="et-EE" sz="1800" dirty="0" smtClean="0"/>
          </a:p>
          <a:p>
            <a:pPr algn="ctr">
              <a:lnSpc>
                <a:spcPct val="95000"/>
              </a:lnSpc>
              <a:spcBef>
                <a:spcPts val="600"/>
              </a:spcBef>
              <a:buClrTx/>
              <a:buSzPct val="75000"/>
              <a:buFontTx/>
              <a:buNone/>
              <a:defRPr/>
            </a:pPr>
            <a:endParaRPr lang="en-GB" altLang="et-EE" dirty="0" smtClean="0">
              <a:solidFill>
                <a:schemeClr val="tx1"/>
              </a:solidFill>
              <a:latin typeface="+mj-lt"/>
            </a:endParaRPr>
          </a:p>
          <a:p>
            <a:pPr algn="r">
              <a:lnSpc>
                <a:spcPct val="95000"/>
              </a:lnSpc>
              <a:spcBef>
                <a:spcPts val="600"/>
              </a:spcBef>
              <a:buClrTx/>
              <a:buSzPct val="75000"/>
              <a:buFontTx/>
              <a:buNone/>
              <a:defRPr/>
            </a:pPr>
            <a:r>
              <a:rPr lang="en-GB" altLang="et-EE" dirty="0" smtClean="0">
                <a:solidFill>
                  <a:schemeClr val="tx1"/>
                </a:solidFill>
                <a:latin typeface="+mj-lt"/>
              </a:rPr>
              <a:t>  </a:t>
            </a:r>
            <a:r>
              <a:rPr lang="en-GB" altLang="et-EE" dirty="0" err="1" smtClean="0">
                <a:solidFill>
                  <a:schemeClr val="tx1"/>
                </a:solidFill>
                <a:latin typeface="+mj-lt"/>
              </a:rPr>
              <a:t>Sissejuhatus</a:t>
            </a:r>
            <a:endParaRPr lang="en-GB" altLang="et-EE" dirty="0" smtClean="0">
              <a:solidFill>
                <a:schemeClr val="tx1"/>
              </a:solidFill>
              <a:latin typeface="+mj-lt"/>
            </a:endParaRPr>
          </a:p>
          <a:p>
            <a:pPr algn="r">
              <a:lnSpc>
                <a:spcPct val="95000"/>
              </a:lnSpc>
              <a:spcBef>
                <a:spcPts val="600"/>
              </a:spcBef>
              <a:buClrTx/>
              <a:buSzPct val="75000"/>
              <a:buFontTx/>
              <a:buNone/>
              <a:defRPr/>
            </a:pPr>
            <a:r>
              <a:rPr lang="en-GB" altLang="et-EE" dirty="0" smtClean="0">
                <a:solidFill>
                  <a:schemeClr val="tx1"/>
                </a:solidFill>
                <a:latin typeface="+mj-lt"/>
              </a:rPr>
              <a:t> </a:t>
            </a:r>
            <a:r>
              <a:rPr lang="en-GB" altLang="et-EE" dirty="0" err="1" smtClean="0">
                <a:solidFill>
                  <a:schemeClr val="tx1"/>
                </a:solidFill>
                <a:latin typeface="+mj-lt"/>
              </a:rPr>
              <a:t>infotehnoloogiasse</a:t>
            </a:r>
            <a:endParaRPr lang="en-GB" altLang="et-EE" dirty="0" smtClean="0">
              <a:solidFill>
                <a:schemeClr val="tx1"/>
              </a:solidFill>
              <a:latin typeface="+mj-lt"/>
            </a:endParaRPr>
          </a:p>
          <a:p>
            <a:pPr algn="r">
              <a:lnSpc>
                <a:spcPct val="95000"/>
              </a:lnSpc>
              <a:spcBef>
                <a:spcPts val="600"/>
              </a:spcBef>
              <a:buClrTx/>
              <a:buSzPct val="75000"/>
              <a:buFontTx/>
              <a:buNone/>
              <a:defRPr/>
            </a:pPr>
            <a:endParaRPr lang="en-GB" altLang="et-EE" dirty="0" smtClean="0">
              <a:solidFill>
                <a:schemeClr val="tx1"/>
              </a:solidFill>
              <a:latin typeface="+mj-lt"/>
            </a:endParaRPr>
          </a:p>
          <a:p>
            <a:pPr algn="r">
              <a:lnSpc>
                <a:spcPct val="95000"/>
              </a:lnSpc>
              <a:spcBef>
                <a:spcPts val="600"/>
              </a:spcBef>
              <a:buClrTx/>
              <a:buSzPct val="75000"/>
              <a:buFontTx/>
              <a:buNone/>
              <a:defRPr/>
            </a:pPr>
            <a:r>
              <a:rPr lang="en-GB" altLang="et-EE" dirty="0" err="1" smtClean="0">
                <a:solidFill>
                  <a:schemeClr val="tx1"/>
                </a:solidFill>
                <a:latin typeface="+mj-lt"/>
              </a:rPr>
              <a:t>äri</a:t>
            </a:r>
            <a:r>
              <a:rPr lang="en-GB" altLang="et-EE" dirty="0" smtClean="0">
                <a:solidFill>
                  <a:schemeClr val="tx1"/>
                </a:solidFill>
                <a:latin typeface="+mj-lt"/>
              </a:rPr>
              <a:t> </a:t>
            </a:r>
            <a:r>
              <a:rPr lang="en-GB" altLang="et-EE" dirty="0" err="1" smtClean="0">
                <a:solidFill>
                  <a:schemeClr val="tx1"/>
                </a:solidFill>
                <a:latin typeface="+mj-lt"/>
              </a:rPr>
              <a:t>ja</a:t>
            </a:r>
            <a:r>
              <a:rPr lang="en-GB" altLang="et-EE" dirty="0" smtClean="0">
                <a:solidFill>
                  <a:schemeClr val="tx1"/>
                </a:solidFill>
                <a:latin typeface="+mj-lt"/>
              </a:rPr>
              <a:t> </a:t>
            </a:r>
            <a:r>
              <a:rPr lang="en-GB" altLang="et-EE" dirty="0" err="1" smtClean="0">
                <a:solidFill>
                  <a:schemeClr val="tx1"/>
                </a:solidFill>
                <a:latin typeface="+mj-lt"/>
              </a:rPr>
              <a:t>projektid</a:t>
            </a:r>
            <a:endParaRPr lang="en-GB" altLang="et-EE" dirty="0" smtClean="0">
              <a:solidFill>
                <a:schemeClr val="tx1"/>
              </a:solidFill>
              <a:latin typeface="+mj-lt"/>
            </a:endParaRPr>
          </a:p>
          <a:p>
            <a:pPr algn="r">
              <a:lnSpc>
                <a:spcPct val="95000"/>
              </a:lnSpc>
              <a:spcBef>
                <a:spcPts val="600"/>
              </a:spcBef>
              <a:buClrTx/>
              <a:buSzPct val="75000"/>
              <a:buFontTx/>
              <a:buNone/>
              <a:defRPr/>
            </a:pPr>
            <a:endParaRPr lang="en-GB" altLang="et-EE" dirty="0" smtClean="0">
              <a:solidFill>
                <a:schemeClr val="tx1"/>
              </a:solidFill>
              <a:latin typeface="+mj-lt"/>
            </a:endParaRPr>
          </a:p>
          <a:p>
            <a:pPr algn="r">
              <a:lnSpc>
                <a:spcPct val="95000"/>
              </a:lnSpc>
              <a:spcBef>
                <a:spcPts val="600"/>
              </a:spcBef>
              <a:buClrTx/>
              <a:buSzPct val="75000"/>
              <a:buFontTx/>
              <a:buNone/>
              <a:defRPr/>
            </a:pPr>
            <a:endParaRPr lang="en-GB" altLang="et-EE" dirty="0" smtClean="0">
              <a:solidFill>
                <a:schemeClr val="tx1"/>
              </a:solidFill>
              <a:latin typeface="+mj-lt"/>
            </a:endParaRPr>
          </a:p>
          <a:p>
            <a:pPr algn="ctr">
              <a:lnSpc>
                <a:spcPct val="95000"/>
              </a:lnSpc>
              <a:spcBef>
                <a:spcPts val="600"/>
              </a:spcBef>
              <a:buClrTx/>
              <a:buSzPct val="75000"/>
              <a:buFontTx/>
              <a:buNone/>
              <a:defRPr/>
            </a:pPr>
            <a:endParaRPr lang="en-GB" altLang="et-EE" dirty="0" smtClean="0">
              <a:solidFill>
                <a:schemeClr val="tx1"/>
              </a:solidFill>
              <a:latin typeface="+mj-lt"/>
            </a:endParaRPr>
          </a:p>
          <a:p>
            <a:pPr algn="ctr">
              <a:lnSpc>
                <a:spcPct val="95000"/>
              </a:lnSpc>
              <a:spcBef>
                <a:spcPts val="600"/>
              </a:spcBef>
              <a:buClrTx/>
              <a:buSzPct val="75000"/>
              <a:buFontTx/>
              <a:buNone/>
              <a:defRPr/>
            </a:pPr>
            <a:endParaRPr lang="en-GB" altLang="et-EE" dirty="0" smtClean="0">
              <a:solidFill>
                <a:schemeClr val="tx1"/>
              </a:solidFill>
              <a:latin typeface="+mj-lt"/>
            </a:endParaRPr>
          </a:p>
          <a:p>
            <a:pPr algn="ctr">
              <a:lnSpc>
                <a:spcPct val="95000"/>
              </a:lnSpc>
              <a:spcBef>
                <a:spcPts val="600"/>
              </a:spcBef>
              <a:buClrTx/>
              <a:buSzPct val="75000"/>
              <a:buFontTx/>
              <a:buNone/>
              <a:defRPr/>
            </a:pPr>
            <a:endParaRPr lang="en-GB" altLang="et-EE" dirty="0" smtClean="0">
              <a:solidFill>
                <a:schemeClr val="tx1"/>
              </a:solidFill>
              <a:latin typeface="+mj-lt"/>
            </a:endParaRPr>
          </a:p>
          <a:p>
            <a:pPr algn="ctr">
              <a:lnSpc>
                <a:spcPct val="95000"/>
              </a:lnSpc>
              <a:spcBef>
                <a:spcPts val="450"/>
              </a:spcBef>
              <a:buClrTx/>
              <a:buSzPct val="75000"/>
              <a:buFontTx/>
              <a:buNone/>
              <a:defRPr/>
            </a:pPr>
            <a:endParaRPr lang="en-GB" altLang="et-EE" sz="1800" dirty="0" smtClean="0">
              <a:solidFill>
                <a:schemeClr val="tx1"/>
              </a:solidFill>
              <a:latin typeface="+mj-lt"/>
            </a:endParaRPr>
          </a:p>
          <a:p>
            <a:pPr>
              <a:lnSpc>
                <a:spcPct val="95000"/>
              </a:lnSpc>
              <a:spcBef>
                <a:spcPts val="400"/>
              </a:spcBef>
              <a:buClrTx/>
              <a:buSzPct val="75000"/>
              <a:buFontTx/>
              <a:buNone/>
              <a:defRPr/>
            </a:pPr>
            <a:endParaRPr lang="en-GB" altLang="et-EE" sz="1600" dirty="0" smtClean="0">
              <a:solidFill>
                <a:schemeClr val="tx1"/>
              </a:solidFill>
              <a:latin typeface="+mj-lt"/>
            </a:endParaRPr>
          </a:p>
          <a:p>
            <a:pPr>
              <a:lnSpc>
                <a:spcPct val="95000"/>
              </a:lnSpc>
              <a:spcBef>
                <a:spcPts val="400"/>
              </a:spcBef>
              <a:buClrTx/>
              <a:buFontTx/>
              <a:buNone/>
              <a:defRPr/>
            </a:pPr>
            <a:endParaRPr lang="en-GB" altLang="et-EE" sz="1600" dirty="0" smtClean="0"/>
          </a:p>
          <a:p>
            <a:pPr>
              <a:lnSpc>
                <a:spcPct val="95000"/>
              </a:lnSpc>
              <a:spcBef>
                <a:spcPts val="400"/>
              </a:spcBef>
              <a:buClrTx/>
              <a:buFontTx/>
              <a:buNone/>
              <a:defRPr/>
            </a:pPr>
            <a:endParaRPr lang="en-GB" altLang="et-EE" sz="1600" dirty="0" smtClean="0"/>
          </a:p>
          <a:p>
            <a:pPr>
              <a:lnSpc>
                <a:spcPct val="95000"/>
              </a:lnSpc>
              <a:spcBef>
                <a:spcPts val="400"/>
              </a:spcBef>
              <a:buClrTx/>
              <a:buFontTx/>
              <a:buNone/>
              <a:defRPr/>
            </a:pPr>
            <a:endParaRPr lang="en-GB" altLang="et-EE" sz="1600" dirty="0" smtClean="0"/>
          </a:p>
        </p:txBody>
      </p:sp>
      <p:pic>
        <p:nvPicPr>
          <p:cNvPr id="205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8425" y="1635125"/>
            <a:ext cx="2381250" cy="39433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p:wipe dir="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Text Box 1"/>
          <p:cNvSpPr txBox="1">
            <a:spLocks noChangeArrowheads="1"/>
          </p:cNvSpPr>
          <p:nvPr/>
        </p:nvSpPr>
        <p:spPr bwMode="auto">
          <a:xfrm>
            <a:off x="762000" y="0"/>
            <a:ext cx="7772400" cy="838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9pPr>
          </a:lstStyle>
          <a:p>
            <a:pPr>
              <a:lnSpc>
                <a:spcPct val="95000"/>
              </a:lnSpc>
              <a:buClrTx/>
              <a:buFontTx/>
              <a:buNone/>
            </a:pPr>
            <a:r>
              <a:rPr lang="en-GB" altLang="et-EE" b="1" dirty="0" err="1" smtClean="0">
                <a:solidFill>
                  <a:srgbClr val="000099"/>
                </a:solidFill>
                <a:latin typeface="Bitstream Vera Sans" charset="0"/>
              </a:rPr>
              <a:t>Riigi</a:t>
            </a:r>
            <a:r>
              <a:rPr lang="et-EE" altLang="et-EE" b="1" dirty="0" smtClean="0">
                <a:solidFill>
                  <a:srgbClr val="000099"/>
                </a:solidFill>
                <a:latin typeface="Bitstream Vera Sans" charset="0"/>
              </a:rPr>
              <a:t>, poliitikute ja riigitöötajate</a:t>
            </a:r>
            <a:r>
              <a:rPr lang="en-GB" altLang="et-EE" b="1" dirty="0" smtClean="0">
                <a:solidFill>
                  <a:srgbClr val="000099"/>
                </a:solidFill>
                <a:latin typeface="Bitstream Vera Sans" charset="0"/>
              </a:rPr>
              <a:t> </a:t>
            </a:r>
            <a:r>
              <a:rPr lang="en-GB" altLang="et-EE" b="1" dirty="0" err="1">
                <a:solidFill>
                  <a:srgbClr val="000099"/>
                </a:solidFill>
                <a:latin typeface="Bitstream Vera Sans" charset="0"/>
              </a:rPr>
              <a:t>peamine</a:t>
            </a:r>
            <a:r>
              <a:rPr lang="en-GB" altLang="et-EE" b="1" dirty="0">
                <a:solidFill>
                  <a:srgbClr val="000099"/>
                </a:solidFill>
                <a:latin typeface="Bitstream Vera Sans" charset="0"/>
              </a:rPr>
              <a:t> </a:t>
            </a:r>
            <a:r>
              <a:rPr lang="en-GB" altLang="et-EE" b="1" dirty="0" err="1">
                <a:solidFill>
                  <a:srgbClr val="000099"/>
                </a:solidFill>
                <a:latin typeface="Bitstream Vera Sans" charset="0"/>
              </a:rPr>
              <a:t>eesmärk</a:t>
            </a:r>
            <a:r>
              <a:rPr lang="en-GB" altLang="et-EE" b="1" dirty="0">
                <a:solidFill>
                  <a:srgbClr val="000099"/>
                </a:solidFill>
                <a:latin typeface="Bitstream Vera Sans" charset="0"/>
              </a:rPr>
              <a:t>?</a:t>
            </a:r>
          </a:p>
        </p:txBody>
      </p:sp>
      <p:sp>
        <p:nvSpPr>
          <p:cNvPr id="8194" name="Text Box 2"/>
          <p:cNvSpPr txBox="1">
            <a:spLocks noChangeArrowheads="1"/>
          </p:cNvSpPr>
          <p:nvPr/>
        </p:nvSpPr>
        <p:spPr bwMode="auto">
          <a:xfrm>
            <a:off x="838200" y="990600"/>
            <a:ext cx="7848600" cy="5310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31788" indent="-331788">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1pPr>
            <a:lvl2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2pPr>
            <a:lvl3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3pPr>
            <a:lvl4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4pPr>
            <a:lvl5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9pPr>
          </a:lstStyle>
          <a:p>
            <a:pPr>
              <a:lnSpc>
                <a:spcPct val="95000"/>
              </a:lnSpc>
              <a:spcBef>
                <a:spcPts val="450"/>
              </a:spcBef>
              <a:buClr>
                <a:srgbClr val="CC0000"/>
              </a:buClr>
              <a:buFont typeface="Wingdings" charset="2"/>
              <a:buChar char=""/>
              <a:defRPr/>
            </a:pPr>
            <a:r>
              <a:rPr lang="et-EE" altLang="et-EE" sz="1800" dirty="0" smtClean="0">
                <a:solidFill>
                  <a:schemeClr val="tx1"/>
                </a:solidFill>
                <a:latin typeface="+mj-lt"/>
              </a:rPr>
              <a:t>Peamine (ainus?) </a:t>
            </a:r>
            <a:r>
              <a:rPr lang="en-GB" altLang="et-EE" sz="1800" dirty="0" err="1" smtClean="0">
                <a:solidFill>
                  <a:schemeClr val="tx1"/>
                </a:solidFill>
                <a:latin typeface="+mj-lt"/>
              </a:rPr>
              <a:t>eesmärk</a:t>
            </a:r>
            <a:r>
              <a:rPr lang="en-GB" altLang="et-EE" sz="1800" dirty="0" smtClean="0">
                <a:solidFill>
                  <a:schemeClr val="tx1"/>
                </a:solidFill>
                <a:latin typeface="+mj-lt"/>
              </a:rPr>
              <a:t>:</a:t>
            </a:r>
            <a:endParaRPr lang="en-GB" altLang="et-EE" sz="1800" dirty="0" smtClean="0">
              <a:solidFill>
                <a:schemeClr val="tx1"/>
              </a:solidFill>
              <a:latin typeface="+mj-lt"/>
            </a:endParaRPr>
          </a:p>
          <a:p>
            <a:pPr marL="333375">
              <a:lnSpc>
                <a:spcPct val="95000"/>
              </a:lnSpc>
              <a:spcBef>
                <a:spcPts val="450"/>
              </a:spcBef>
              <a:buClrTx/>
              <a:buSzPct val="75000"/>
              <a:buFontTx/>
              <a:buNone/>
              <a:defRPr/>
            </a:pPr>
            <a:r>
              <a:rPr lang="en-GB" altLang="et-EE" sz="1800" dirty="0" smtClean="0">
                <a:solidFill>
                  <a:schemeClr val="tx1"/>
                </a:solidFill>
                <a:latin typeface="+mj-lt"/>
              </a:rPr>
              <a:t>      </a:t>
            </a:r>
            <a:r>
              <a:rPr lang="en-GB" altLang="et-EE" sz="1800" b="1" dirty="0" err="1" smtClean="0">
                <a:solidFill>
                  <a:schemeClr val="tx1"/>
                </a:solidFill>
                <a:latin typeface="+mj-lt"/>
              </a:rPr>
              <a:t>Teenida</a:t>
            </a:r>
            <a:r>
              <a:rPr lang="en-GB" altLang="et-EE" sz="1800" b="1" dirty="0" smtClean="0">
                <a:solidFill>
                  <a:schemeClr val="tx1"/>
                </a:solidFill>
                <a:latin typeface="+mj-lt"/>
              </a:rPr>
              <a:t> </a:t>
            </a:r>
            <a:r>
              <a:rPr lang="en-GB" altLang="et-EE" sz="1800" b="1" dirty="0" err="1" smtClean="0">
                <a:solidFill>
                  <a:schemeClr val="tx1"/>
                </a:solidFill>
                <a:latin typeface="+mj-lt"/>
              </a:rPr>
              <a:t>võimalikult</a:t>
            </a:r>
            <a:r>
              <a:rPr lang="en-GB" altLang="et-EE" sz="1800" b="1" dirty="0" smtClean="0">
                <a:solidFill>
                  <a:schemeClr val="tx1"/>
                </a:solidFill>
                <a:latin typeface="+mj-lt"/>
              </a:rPr>
              <a:t> </a:t>
            </a:r>
            <a:r>
              <a:rPr lang="en-GB" altLang="et-EE" sz="1800" b="1" dirty="0" err="1" smtClean="0">
                <a:solidFill>
                  <a:schemeClr val="tx1"/>
                </a:solidFill>
                <a:latin typeface="+mj-lt"/>
              </a:rPr>
              <a:t>suurt</a:t>
            </a:r>
            <a:r>
              <a:rPr lang="en-GB" altLang="et-EE" sz="1800" b="1" dirty="0" smtClean="0">
                <a:solidFill>
                  <a:schemeClr val="tx1"/>
                </a:solidFill>
                <a:latin typeface="+mj-lt"/>
              </a:rPr>
              <a:t> </a:t>
            </a:r>
            <a:r>
              <a:rPr lang="en-GB" altLang="et-EE" sz="1800" b="1" dirty="0" err="1" smtClean="0">
                <a:solidFill>
                  <a:schemeClr val="tx1"/>
                </a:solidFill>
                <a:latin typeface="+mj-lt"/>
              </a:rPr>
              <a:t>heaolu</a:t>
            </a:r>
            <a:r>
              <a:rPr lang="en-GB" altLang="et-EE" sz="1800" b="1" dirty="0" smtClean="0">
                <a:solidFill>
                  <a:schemeClr val="tx1"/>
                </a:solidFill>
                <a:latin typeface="+mj-lt"/>
              </a:rPr>
              <a:t> </a:t>
            </a:r>
            <a:r>
              <a:rPr lang="en-GB" altLang="et-EE" sz="1800" b="1" dirty="0" err="1" smtClean="0">
                <a:solidFill>
                  <a:schemeClr val="tx1"/>
                </a:solidFill>
                <a:latin typeface="+mj-lt"/>
              </a:rPr>
              <a:t>kodanikele</a:t>
            </a:r>
            <a:r>
              <a:rPr lang="en-GB" altLang="et-EE" sz="1800" dirty="0" smtClean="0">
                <a:solidFill>
                  <a:schemeClr val="tx1"/>
                </a:solidFill>
                <a:latin typeface="+mj-lt"/>
              </a:rPr>
              <a:t>.</a:t>
            </a:r>
          </a:p>
          <a:p>
            <a:pPr marL="333375">
              <a:lnSpc>
                <a:spcPct val="95000"/>
              </a:lnSpc>
              <a:spcBef>
                <a:spcPts val="450"/>
              </a:spcBef>
              <a:buClrTx/>
              <a:buSzPct val="75000"/>
              <a:buFontTx/>
              <a:buNone/>
              <a:defRPr/>
            </a:pPr>
            <a:endParaRPr lang="en-GB" altLang="et-EE" sz="1800" dirty="0" smtClean="0">
              <a:solidFill>
                <a:schemeClr val="tx1"/>
              </a:solidFill>
              <a:latin typeface="+mj-lt"/>
            </a:endParaRPr>
          </a:p>
          <a:p>
            <a:pPr>
              <a:lnSpc>
                <a:spcPct val="95000"/>
              </a:lnSpc>
              <a:spcBef>
                <a:spcPts val="450"/>
              </a:spcBef>
              <a:buClr>
                <a:srgbClr val="CC0000"/>
              </a:buClr>
              <a:buFont typeface="Wingdings" charset="2"/>
              <a:buChar char=""/>
              <a:defRPr/>
            </a:pPr>
            <a:r>
              <a:rPr lang="en-GB" altLang="et-EE" sz="1800" dirty="0" err="1" smtClean="0">
                <a:solidFill>
                  <a:schemeClr val="tx1"/>
                </a:solidFill>
                <a:latin typeface="+mj-lt"/>
              </a:rPr>
              <a:t>Kodanikud</a:t>
            </a:r>
            <a:r>
              <a:rPr lang="en-GB" altLang="et-EE" sz="1800" dirty="0" smtClean="0">
                <a:solidFill>
                  <a:schemeClr val="tx1"/>
                </a:solidFill>
                <a:latin typeface="+mj-lt"/>
              </a:rPr>
              <a:t> on </a:t>
            </a:r>
            <a:r>
              <a:rPr lang="en-GB" altLang="et-EE" sz="1800" dirty="0" err="1" smtClean="0">
                <a:solidFill>
                  <a:schemeClr val="tx1"/>
                </a:solidFill>
                <a:latin typeface="+mj-lt"/>
              </a:rPr>
              <a:t>riigi</a:t>
            </a:r>
            <a:r>
              <a:rPr lang="en-GB" altLang="et-EE" sz="1800" dirty="0" smtClean="0">
                <a:solidFill>
                  <a:schemeClr val="tx1"/>
                </a:solidFill>
                <a:latin typeface="+mj-lt"/>
              </a:rPr>
              <a:t> </a:t>
            </a:r>
            <a:r>
              <a:rPr lang="en-GB" altLang="et-EE" sz="1800" dirty="0" err="1" smtClean="0">
                <a:solidFill>
                  <a:schemeClr val="tx1"/>
                </a:solidFill>
                <a:latin typeface="+mj-lt"/>
              </a:rPr>
              <a:t>aktsionärid</a:t>
            </a:r>
            <a:r>
              <a:rPr lang="en-GB" altLang="et-EE" sz="1800" dirty="0" smtClean="0">
                <a:solidFill>
                  <a:schemeClr val="tx1"/>
                </a:solidFill>
                <a:latin typeface="+mj-lt"/>
              </a:rPr>
              <a:t>: </a:t>
            </a:r>
            <a:r>
              <a:rPr lang="en-GB" altLang="et-EE" sz="1800" dirty="0" err="1" smtClean="0">
                <a:solidFill>
                  <a:schemeClr val="tx1"/>
                </a:solidFill>
                <a:latin typeface="+mj-lt"/>
              </a:rPr>
              <a:t>igalühel</a:t>
            </a:r>
            <a:r>
              <a:rPr lang="en-GB" altLang="et-EE" sz="1800" dirty="0" smtClean="0">
                <a:solidFill>
                  <a:schemeClr val="tx1"/>
                </a:solidFill>
                <a:latin typeface="+mj-lt"/>
              </a:rPr>
              <a:t> on </a:t>
            </a:r>
            <a:r>
              <a:rPr lang="en-GB" altLang="et-EE" sz="1800" dirty="0" err="1" smtClean="0">
                <a:solidFill>
                  <a:schemeClr val="tx1"/>
                </a:solidFill>
                <a:latin typeface="+mj-lt"/>
              </a:rPr>
              <a:t>üks</a:t>
            </a:r>
            <a:r>
              <a:rPr lang="en-GB" altLang="et-EE" sz="1800" dirty="0" smtClean="0">
                <a:solidFill>
                  <a:schemeClr val="tx1"/>
                </a:solidFill>
                <a:latin typeface="+mj-lt"/>
              </a:rPr>
              <a:t> </a:t>
            </a:r>
            <a:r>
              <a:rPr lang="en-GB" altLang="et-EE" sz="1800" dirty="0" err="1" smtClean="0">
                <a:solidFill>
                  <a:schemeClr val="tx1"/>
                </a:solidFill>
                <a:latin typeface="+mj-lt"/>
              </a:rPr>
              <a:t>aktsia</a:t>
            </a:r>
            <a:r>
              <a:rPr lang="en-GB" altLang="et-EE" sz="1800" dirty="0" smtClean="0">
                <a:solidFill>
                  <a:schemeClr val="tx1"/>
                </a:solidFill>
                <a:latin typeface="+mj-lt"/>
              </a:rPr>
              <a:t>.</a:t>
            </a:r>
          </a:p>
          <a:p>
            <a:pPr>
              <a:lnSpc>
                <a:spcPct val="95000"/>
              </a:lnSpc>
              <a:spcBef>
                <a:spcPts val="450"/>
              </a:spcBef>
              <a:buClr>
                <a:srgbClr val="CC0000"/>
              </a:buClr>
              <a:buFont typeface="Wingdings" charset="2"/>
              <a:buChar char=""/>
              <a:defRPr/>
            </a:pPr>
            <a:r>
              <a:rPr lang="en-GB" altLang="et-EE" sz="1800" dirty="0" err="1" smtClean="0">
                <a:solidFill>
                  <a:schemeClr val="tx1"/>
                </a:solidFill>
                <a:latin typeface="+mj-lt"/>
              </a:rPr>
              <a:t>Parlament</a:t>
            </a:r>
            <a:r>
              <a:rPr lang="en-GB" altLang="et-EE" sz="1800" dirty="0" smtClean="0">
                <a:solidFill>
                  <a:schemeClr val="tx1"/>
                </a:solidFill>
                <a:latin typeface="+mj-lt"/>
              </a:rPr>
              <a:t> on </a:t>
            </a:r>
            <a:r>
              <a:rPr lang="en-GB" altLang="et-EE" sz="1800" dirty="0" err="1" smtClean="0">
                <a:solidFill>
                  <a:schemeClr val="tx1"/>
                </a:solidFill>
                <a:latin typeface="+mj-lt"/>
              </a:rPr>
              <a:t>riigi</a:t>
            </a:r>
            <a:r>
              <a:rPr lang="en-GB" altLang="et-EE" sz="1800" dirty="0" smtClean="0">
                <a:solidFill>
                  <a:schemeClr val="tx1"/>
                </a:solidFill>
                <a:latin typeface="+mj-lt"/>
              </a:rPr>
              <a:t> “</a:t>
            </a:r>
            <a:r>
              <a:rPr lang="en-GB" altLang="et-EE" sz="1800" dirty="0" err="1" smtClean="0">
                <a:solidFill>
                  <a:schemeClr val="tx1"/>
                </a:solidFill>
                <a:latin typeface="+mj-lt"/>
              </a:rPr>
              <a:t>aktsiaseltsi</a:t>
            </a:r>
            <a:r>
              <a:rPr lang="en-GB" altLang="et-EE" sz="1800" dirty="0" smtClean="0">
                <a:solidFill>
                  <a:schemeClr val="tx1"/>
                </a:solidFill>
                <a:latin typeface="+mj-lt"/>
              </a:rPr>
              <a:t> </a:t>
            </a:r>
            <a:r>
              <a:rPr lang="en-GB" altLang="et-EE" sz="1800" dirty="0" err="1" smtClean="0">
                <a:solidFill>
                  <a:schemeClr val="tx1"/>
                </a:solidFill>
                <a:latin typeface="+mj-lt"/>
              </a:rPr>
              <a:t>nõukogu</a:t>
            </a:r>
            <a:r>
              <a:rPr lang="en-GB" altLang="et-EE" sz="1800" dirty="0" smtClean="0">
                <a:solidFill>
                  <a:schemeClr val="tx1"/>
                </a:solidFill>
                <a:latin typeface="+mj-lt"/>
              </a:rPr>
              <a:t>”</a:t>
            </a:r>
          </a:p>
          <a:p>
            <a:pPr>
              <a:lnSpc>
                <a:spcPct val="95000"/>
              </a:lnSpc>
              <a:spcBef>
                <a:spcPts val="450"/>
              </a:spcBef>
              <a:buClr>
                <a:srgbClr val="CC0000"/>
              </a:buClr>
              <a:buFont typeface="Wingdings" charset="2"/>
              <a:buChar char=""/>
              <a:defRPr/>
            </a:pPr>
            <a:r>
              <a:rPr lang="en-GB" altLang="et-EE" sz="1800" dirty="0" err="1" smtClean="0">
                <a:solidFill>
                  <a:schemeClr val="tx1"/>
                </a:solidFill>
                <a:latin typeface="+mj-lt"/>
              </a:rPr>
              <a:t>Valitsus</a:t>
            </a:r>
            <a:r>
              <a:rPr lang="en-GB" altLang="et-EE" sz="1800" dirty="0" smtClean="0">
                <a:solidFill>
                  <a:schemeClr val="tx1"/>
                </a:solidFill>
                <a:latin typeface="+mj-lt"/>
              </a:rPr>
              <a:t> on </a:t>
            </a:r>
            <a:r>
              <a:rPr lang="en-GB" altLang="et-EE" sz="1800" dirty="0" err="1" smtClean="0">
                <a:solidFill>
                  <a:schemeClr val="tx1"/>
                </a:solidFill>
                <a:latin typeface="+mj-lt"/>
              </a:rPr>
              <a:t>riigi</a:t>
            </a:r>
            <a:r>
              <a:rPr lang="en-GB" altLang="et-EE" sz="1800" dirty="0" smtClean="0">
                <a:solidFill>
                  <a:schemeClr val="tx1"/>
                </a:solidFill>
                <a:latin typeface="+mj-lt"/>
              </a:rPr>
              <a:t> “</a:t>
            </a:r>
            <a:r>
              <a:rPr lang="en-GB" altLang="et-EE" sz="1800" dirty="0" err="1" smtClean="0">
                <a:solidFill>
                  <a:schemeClr val="tx1"/>
                </a:solidFill>
                <a:latin typeface="+mj-lt"/>
              </a:rPr>
              <a:t>aktsiaseltsi</a:t>
            </a:r>
            <a:r>
              <a:rPr lang="en-GB" altLang="et-EE" sz="1800" dirty="0" smtClean="0">
                <a:solidFill>
                  <a:schemeClr val="tx1"/>
                </a:solidFill>
                <a:latin typeface="+mj-lt"/>
              </a:rPr>
              <a:t> </a:t>
            </a:r>
            <a:r>
              <a:rPr lang="en-GB" altLang="et-EE" sz="1800" dirty="0" err="1" smtClean="0">
                <a:solidFill>
                  <a:schemeClr val="tx1"/>
                </a:solidFill>
                <a:latin typeface="+mj-lt"/>
              </a:rPr>
              <a:t>juhatus</a:t>
            </a:r>
            <a:r>
              <a:rPr lang="en-GB" altLang="et-EE" sz="1800" dirty="0" smtClean="0">
                <a:solidFill>
                  <a:schemeClr val="tx1"/>
                </a:solidFill>
                <a:latin typeface="+mj-lt"/>
              </a:rPr>
              <a:t>” </a:t>
            </a:r>
          </a:p>
          <a:p>
            <a:pPr marL="333375">
              <a:lnSpc>
                <a:spcPct val="95000"/>
              </a:lnSpc>
              <a:spcBef>
                <a:spcPts val="450"/>
              </a:spcBef>
              <a:buClrTx/>
              <a:buFontTx/>
              <a:buNone/>
              <a:defRPr/>
            </a:pPr>
            <a:endParaRPr lang="en-GB" altLang="et-EE" sz="1800" dirty="0" smtClean="0">
              <a:solidFill>
                <a:schemeClr val="tx1"/>
              </a:solidFill>
              <a:latin typeface="+mj-lt"/>
            </a:endParaRPr>
          </a:p>
          <a:p>
            <a:pPr>
              <a:lnSpc>
                <a:spcPct val="95000"/>
              </a:lnSpc>
              <a:spcBef>
                <a:spcPts val="450"/>
              </a:spcBef>
              <a:buClr>
                <a:srgbClr val="CC0000"/>
              </a:buClr>
              <a:buFont typeface="Wingdings" charset="2"/>
              <a:buChar char=""/>
              <a:defRPr/>
            </a:pPr>
            <a:r>
              <a:rPr lang="en-GB" altLang="et-EE" sz="1800" dirty="0" err="1" smtClean="0">
                <a:solidFill>
                  <a:schemeClr val="tx1"/>
                </a:solidFill>
                <a:latin typeface="+mj-lt"/>
              </a:rPr>
              <a:t>Konkreetselt</a:t>
            </a:r>
            <a:r>
              <a:rPr lang="en-GB" altLang="et-EE" sz="1800" dirty="0" smtClean="0">
                <a:solidFill>
                  <a:schemeClr val="tx1"/>
                </a:solidFill>
                <a:latin typeface="+mj-lt"/>
              </a:rPr>
              <a:t> </a:t>
            </a:r>
            <a:r>
              <a:rPr lang="en-GB" altLang="et-EE" sz="1800" dirty="0" err="1" smtClean="0">
                <a:solidFill>
                  <a:schemeClr val="tx1"/>
                </a:solidFill>
                <a:latin typeface="+mj-lt"/>
              </a:rPr>
              <a:t>realiseerub</a:t>
            </a:r>
            <a:r>
              <a:rPr lang="en-GB" altLang="et-EE" sz="1800" dirty="0" smtClean="0">
                <a:solidFill>
                  <a:schemeClr val="tx1"/>
                </a:solidFill>
                <a:latin typeface="+mj-lt"/>
              </a:rPr>
              <a:t> </a:t>
            </a:r>
            <a:r>
              <a:rPr lang="en-GB" altLang="et-EE" sz="1800" dirty="0" err="1" smtClean="0">
                <a:solidFill>
                  <a:schemeClr val="tx1"/>
                </a:solidFill>
                <a:latin typeface="+mj-lt"/>
              </a:rPr>
              <a:t>mehhanism</a:t>
            </a:r>
            <a:r>
              <a:rPr lang="en-GB" altLang="et-EE" sz="1800" dirty="0" smtClean="0">
                <a:solidFill>
                  <a:schemeClr val="tx1"/>
                </a:solidFill>
                <a:latin typeface="+mj-lt"/>
              </a:rPr>
              <a:t> </a:t>
            </a:r>
            <a:r>
              <a:rPr lang="et-EE" altLang="et-EE" sz="1800" dirty="0" smtClean="0">
                <a:solidFill>
                  <a:schemeClr val="tx1"/>
                </a:solidFill>
                <a:latin typeface="+mj-lt"/>
              </a:rPr>
              <a:t>pigem </a:t>
            </a:r>
            <a:r>
              <a:rPr lang="en-GB" altLang="et-EE" sz="1800" dirty="0" err="1" smtClean="0">
                <a:solidFill>
                  <a:schemeClr val="tx1"/>
                </a:solidFill>
                <a:latin typeface="+mj-lt"/>
              </a:rPr>
              <a:t>järgmiselt</a:t>
            </a:r>
            <a:r>
              <a:rPr lang="en-GB" altLang="et-EE" sz="1800" dirty="0" smtClean="0">
                <a:solidFill>
                  <a:schemeClr val="tx1"/>
                </a:solidFill>
                <a:latin typeface="+mj-lt"/>
              </a:rPr>
              <a:t>:</a:t>
            </a:r>
          </a:p>
          <a:p>
            <a:pPr marL="333375">
              <a:lnSpc>
                <a:spcPct val="95000"/>
              </a:lnSpc>
              <a:spcBef>
                <a:spcPts val="450"/>
              </a:spcBef>
              <a:buClrTx/>
              <a:buFontTx/>
              <a:buNone/>
              <a:defRPr/>
            </a:pPr>
            <a:endParaRPr lang="en-GB" altLang="et-EE" sz="1800" dirty="0" smtClean="0">
              <a:solidFill>
                <a:schemeClr val="tx1"/>
              </a:solidFill>
              <a:latin typeface="+mj-lt"/>
            </a:endParaRPr>
          </a:p>
          <a:p>
            <a:pPr marL="333375">
              <a:lnSpc>
                <a:spcPct val="95000"/>
              </a:lnSpc>
              <a:spcBef>
                <a:spcPts val="450"/>
              </a:spcBef>
              <a:buClrTx/>
              <a:buSzPct val="75000"/>
              <a:buFontTx/>
              <a:buNone/>
              <a:defRPr/>
            </a:pPr>
            <a:r>
              <a:rPr lang="et-EE" altLang="et-EE" sz="1800" b="1" dirty="0" smtClean="0">
                <a:solidFill>
                  <a:schemeClr val="tx1"/>
                </a:solidFill>
                <a:latin typeface="+mj-lt"/>
              </a:rPr>
              <a:t>     </a:t>
            </a:r>
            <a:r>
              <a:rPr lang="en-GB" altLang="et-EE" sz="1800" b="1" dirty="0" err="1" smtClean="0">
                <a:solidFill>
                  <a:schemeClr val="tx1"/>
                </a:solidFill>
                <a:latin typeface="+mj-lt"/>
              </a:rPr>
              <a:t>Poliitikute</a:t>
            </a:r>
            <a:r>
              <a:rPr lang="en-GB" altLang="et-EE" sz="1800" b="1" dirty="0" smtClean="0">
                <a:solidFill>
                  <a:schemeClr val="tx1"/>
                </a:solidFill>
                <a:latin typeface="+mj-lt"/>
              </a:rPr>
              <a:t> </a:t>
            </a:r>
            <a:r>
              <a:rPr lang="en-GB" altLang="et-EE" sz="1800" b="1" dirty="0" err="1" smtClean="0">
                <a:solidFill>
                  <a:schemeClr val="tx1"/>
                </a:solidFill>
                <a:latin typeface="+mj-lt"/>
              </a:rPr>
              <a:t>õige</a:t>
            </a:r>
            <a:r>
              <a:rPr lang="en-GB" altLang="et-EE" sz="1800" b="1" dirty="0" smtClean="0">
                <a:solidFill>
                  <a:schemeClr val="tx1"/>
                </a:solidFill>
                <a:latin typeface="+mj-lt"/>
              </a:rPr>
              <a:t> </a:t>
            </a:r>
            <a:r>
              <a:rPr lang="en-GB" altLang="et-EE" sz="1800" b="1" dirty="0" err="1" smtClean="0">
                <a:solidFill>
                  <a:schemeClr val="tx1"/>
                </a:solidFill>
                <a:latin typeface="+mj-lt"/>
              </a:rPr>
              <a:t>eesmärk</a:t>
            </a:r>
            <a:r>
              <a:rPr lang="en-GB" altLang="et-EE" sz="1800" b="1" dirty="0" smtClean="0">
                <a:solidFill>
                  <a:schemeClr val="tx1"/>
                </a:solidFill>
                <a:latin typeface="+mj-lt"/>
              </a:rPr>
              <a:t> </a:t>
            </a:r>
            <a:r>
              <a:rPr lang="et-EE" altLang="et-EE" sz="1800" b="1" dirty="0" smtClean="0">
                <a:solidFill>
                  <a:schemeClr val="tx1"/>
                </a:solidFill>
                <a:latin typeface="+mj-lt"/>
              </a:rPr>
              <a:t>(?) </a:t>
            </a:r>
            <a:r>
              <a:rPr lang="en-GB" altLang="et-EE" sz="1800" b="1" dirty="0" smtClean="0">
                <a:solidFill>
                  <a:schemeClr val="tx1"/>
                </a:solidFill>
                <a:latin typeface="+mj-lt"/>
              </a:rPr>
              <a:t>on </a:t>
            </a:r>
            <a:r>
              <a:rPr lang="en-GB" altLang="et-EE" sz="1800" b="1" dirty="0" err="1" smtClean="0">
                <a:solidFill>
                  <a:schemeClr val="tx1"/>
                </a:solidFill>
                <a:latin typeface="+mj-lt"/>
              </a:rPr>
              <a:t>teenida</a:t>
            </a:r>
            <a:r>
              <a:rPr lang="en-GB" altLang="et-EE" sz="1800" b="1" dirty="0" smtClean="0">
                <a:solidFill>
                  <a:schemeClr val="tx1"/>
                </a:solidFill>
                <a:latin typeface="+mj-lt"/>
              </a:rPr>
              <a:t> </a:t>
            </a:r>
            <a:r>
              <a:rPr lang="en-GB" altLang="et-EE" sz="1800" b="1" dirty="0" err="1" smtClean="0">
                <a:solidFill>
                  <a:schemeClr val="tx1"/>
                </a:solidFill>
                <a:latin typeface="+mj-lt"/>
              </a:rPr>
              <a:t>poliitilist</a:t>
            </a:r>
            <a:r>
              <a:rPr lang="en-GB" altLang="et-EE" sz="1800" b="1" dirty="0" smtClean="0">
                <a:solidFill>
                  <a:schemeClr val="tx1"/>
                </a:solidFill>
                <a:latin typeface="+mj-lt"/>
              </a:rPr>
              <a:t> </a:t>
            </a:r>
            <a:r>
              <a:rPr lang="en-GB" altLang="et-EE" sz="1800" b="1" dirty="0" err="1" smtClean="0">
                <a:solidFill>
                  <a:schemeClr val="tx1"/>
                </a:solidFill>
                <a:latin typeface="+mj-lt"/>
              </a:rPr>
              <a:t>kapitali</a:t>
            </a:r>
            <a:r>
              <a:rPr lang="en-GB" altLang="et-EE" sz="1800" b="1" dirty="0" smtClean="0">
                <a:solidFill>
                  <a:schemeClr val="tx1"/>
                </a:solidFill>
                <a:latin typeface="+mj-lt"/>
              </a:rPr>
              <a:t> (</a:t>
            </a:r>
            <a:r>
              <a:rPr lang="en-GB" altLang="et-EE" sz="1800" b="1" dirty="0" err="1" smtClean="0">
                <a:solidFill>
                  <a:schemeClr val="tx1"/>
                </a:solidFill>
                <a:latin typeface="+mj-lt"/>
              </a:rPr>
              <a:t>lai</a:t>
            </a:r>
            <a:r>
              <a:rPr lang="en-GB" altLang="et-EE" sz="1800" b="1" dirty="0" smtClean="0">
                <a:solidFill>
                  <a:schemeClr val="tx1"/>
                </a:solidFill>
                <a:latin typeface="+mj-lt"/>
              </a:rPr>
              <a:t> </a:t>
            </a:r>
            <a:r>
              <a:rPr lang="en-GB" altLang="et-EE" sz="1800" b="1" dirty="0" err="1" smtClean="0">
                <a:solidFill>
                  <a:schemeClr val="tx1"/>
                </a:solidFill>
                <a:latin typeface="+mj-lt"/>
              </a:rPr>
              <a:t>tunnustus</a:t>
            </a:r>
            <a:r>
              <a:rPr lang="en-GB" altLang="et-EE" sz="1800" b="1" dirty="0" smtClean="0">
                <a:solidFill>
                  <a:schemeClr val="tx1"/>
                </a:solidFill>
                <a:latin typeface="+mj-lt"/>
              </a:rPr>
              <a:t>)</a:t>
            </a:r>
            <a:r>
              <a:rPr lang="ar-SA" altLang="et-EE" sz="1800" dirty="0" smtClean="0">
                <a:solidFill>
                  <a:schemeClr val="tx1"/>
                </a:solidFill>
                <a:latin typeface="+mj-lt"/>
                <a:cs typeface="Arial" charset="0"/>
              </a:rPr>
              <a:t>‏</a:t>
            </a:r>
            <a:endParaRPr lang="en-GB" altLang="et-EE" sz="1800" dirty="0" smtClean="0">
              <a:solidFill>
                <a:schemeClr val="tx1"/>
              </a:solidFill>
              <a:latin typeface="+mj-lt"/>
            </a:endParaRPr>
          </a:p>
          <a:p>
            <a:pPr marL="333375">
              <a:lnSpc>
                <a:spcPct val="95000"/>
              </a:lnSpc>
              <a:spcBef>
                <a:spcPts val="450"/>
              </a:spcBef>
              <a:buClrTx/>
              <a:buSzPct val="75000"/>
              <a:buFontTx/>
              <a:buNone/>
              <a:defRPr/>
            </a:pPr>
            <a:endParaRPr lang="en-GB" altLang="et-EE" sz="1800" dirty="0" smtClean="0">
              <a:solidFill>
                <a:schemeClr val="tx1"/>
              </a:solidFill>
              <a:latin typeface="+mj-lt"/>
            </a:endParaRPr>
          </a:p>
          <a:p>
            <a:pPr>
              <a:lnSpc>
                <a:spcPct val="95000"/>
              </a:lnSpc>
              <a:spcBef>
                <a:spcPts val="450"/>
              </a:spcBef>
              <a:buClr>
                <a:srgbClr val="CC0000"/>
              </a:buClr>
              <a:buFont typeface="Wingdings" charset="2"/>
              <a:buChar char=""/>
              <a:defRPr/>
            </a:pPr>
            <a:r>
              <a:rPr lang="en-GB" altLang="et-EE" sz="1800" dirty="0" err="1" smtClean="0">
                <a:solidFill>
                  <a:schemeClr val="tx1"/>
                </a:solidFill>
                <a:latin typeface="+mj-lt"/>
              </a:rPr>
              <a:t>Poliitikud</a:t>
            </a:r>
            <a:r>
              <a:rPr lang="en-GB" altLang="et-EE" sz="1800" dirty="0" smtClean="0">
                <a:solidFill>
                  <a:schemeClr val="tx1"/>
                </a:solidFill>
                <a:latin typeface="+mj-lt"/>
              </a:rPr>
              <a:t> </a:t>
            </a:r>
            <a:r>
              <a:rPr lang="en-GB" altLang="et-EE" sz="1800" dirty="0" err="1" smtClean="0">
                <a:solidFill>
                  <a:schemeClr val="tx1"/>
                </a:solidFill>
                <a:latin typeface="+mj-lt"/>
              </a:rPr>
              <a:t>suunavad</a:t>
            </a:r>
            <a:r>
              <a:rPr lang="en-GB" altLang="et-EE" sz="1800" dirty="0" smtClean="0">
                <a:solidFill>
                  <a:schemeClr val="tx1"/>
                </a:solidFill>
                <a:latin typeface="+mj-lt"/>
              </a:rPr>
              <a:t> </a:t>
            </a:r>
            <a:r>
              <a:rPr lang="en-GB" altLang="et-EE" sz="1800" dirty="0" err="1" smtClean="0">
                <a:solidFill>
                  <a:schemeClr val="tx1"/>
                </a:solidFill>
                <a:latin typeface="+mj-lt"/>
              </a:rPr>
              <a:t>riigiaparaati</a:t>
            </a:r>
            <a:r>
              <a:rPr lang="en-GB" altLang="et-EE" sz="1800" dirty="0" smtClean="0">
                <a:solidFill>
                  <a:schemeClr val="tx1"/>
                </a:solidFill>
                <a:latin typeface="+mj-lt"/>
              </a:rPr>
              <a:t> </a:t>
            </a:r>
            <a:r>
              <a:rPr lang="en-GB" altLang="et-EE" sz="1800" dirty="0" err="1" smtClean="0">
                <a:solidFill>
                  <a:schemeClr val="tx1"/>
                </a:solidFill>
                <a:latin typeface="+mj-lt"/>
              </a:rPr>
              <a:t>valitsuse</a:t>
            </a:r>
            <a:r>
              <a:rPr lang="en-GB" altLang="et-EE" sz="1800" dirty="0" smtClean="0">
                <a:solidFill>
                  <a:schemeClr val="tx1"/>
                </a:solidFill>
                <a:latin typeface="+mj-lt"/>
              </a:rPr>
              <a:t> </a:t>
            </a:r>
            <a:r>
              <a:rPr lang="en-GB" altLang="et-EE" sz="1800" dirty="0" err="1" smtClean="0">
                <a:solidFill>
                  <a:schemeClr val="tx1"/>
                </a:solidFill>
                <a:latin typeface="+mj-lt"/>
              </a:rPr>
              <a:t>kaudu</a:t>
            </a:r>
            <a:r>
              <a:rPr lang="en-GB" altLang="et-EE" sz="1800" dirty="0" smtClean="0">
                <a:solidFill>
                  <a:schemeClr val="tx1"/>
                </a:solidFill>
                <a:latin typeface="+mj-lt"/>
              </a:rPr>
              <a:t> </a:t>
            </a:r>
            <a:r>
              <a:rPr lang="en-GB" altLang="et-EE" sz="1800" dirty="0" err="1" smtClean="0">
                <a:solidFill>
                  <a:schemeClr val="tx1"/>
                </a:solidFill>
                <a:latin typeface="+mj-lt"/>
              </a:rPr>
              <a:t>selliselt</a:t>
            </a:r>
            <a:r>
              <a:rPr lang="en-GB" altLang="et-EE" sz="1800" dirty="0" smtClean="0">
                <a:solidFill>
                  <a:schemeClr val="tx1"/>
                </a:solidFill>
                <a:latin typeface="+mj-lt"/>
              </a:rPr>
              <a:t>, et </a:t>
            </a:r>
            <a:r>
              <a:rPr lang="en-GB" altLang="et-EE" sz="1800" dirty="0" err="1" smtClean="0">
                <a:solidFill>
                  <a:schemeClr val="tx1"/>
                </a:solidFill>
                <a:latin typeface="+mj-lt"/>
              </a:rPr>
              <a:t>oma</a:t>
            </a:r>
            <a:r>
              <a:rPr lang="en-GB" altLang="et-EE" sz="1800" dirty="0" smtClean="0">
                <a:solidFill>
                  <a:schemeClr val="tx1"/>
                </a:solidFill>
                <a:latin typeface="+mj-lt"/>
              </a:rPr>
              <a:t> </a:t>
            </a:r>
            <a:r>
              <a:rPr lang="en-GB" altLang="et-EE" sz="1800" dirty="0" err="1" smtClean="0">
                <a:solidFill>
                  <a:schemeClr val="tx1"/>
                </a:solidFill>
                <a:latin typeface="+mj-lt"/>
              </a:rPr>
              <a:t>poliitilist</a:t>
            </a:r>
            <a:r>
              <a:rPr lang="en-GB" altLang="et-EE" sz="1800" dirty="0" smtClean="0">
                <a:solidFill>
                  <a:schemeClr val="tx1"/>
                </a:solidFill>
                <a:latin typeface="+mj-lt"/>
              </a:rPr>
              <a:t> </a:t>
            </a:r>
            <a:r>
              <a:rPr lang="en-GB" altLang="et-EE" sz="1800" dirty="0" err="1" smtClean="0">
                <a:solidFill>
                  <a:schemeClr val="tx1"/>
                </a:solidFill>
                <a:latin typeface="+mj-lt"/>
              </a:rPr>
              <a:t>kapitali</a:t>
            </a:r>
            <a:r>
              <a:rPr lang="en-GB" altLang="et-EE" sz="1800" dirty="0" smtClean="0">
                <a:solidFill>
                  <a:schemeClr val="tx1"/>
                </a:solidFill>
                <a:latin typeface="+mj-lt"/>
              </a:rPr>
              <a:t> </a:t>
            </a:r>
            <a:r>
              <a:rPr lang="en-GB" altLang="et-EE" sz="1800" dirty="0" err="1" smtClean="0">
                <a:solidFill>
                  <a:schemeClr val="tx1"/>
                </a:solidFill>
                <a:latin typeface="+mj-lt"/>
              </a:rPr>
              <a:t>maksimeerida</a:t>
            </a:r>
            <a:r>
              <a:rPr lang="en-GB" altLang="et-EE" sz="1800" dirty="0" smtClean="0">
                <a:solidFill>
                  <a:schemeClr val="tx1"/>
                </a:solidFill>
                <a:latin typeface="+mj-lt"/>
              </a:rPr>
              <a:t>.</a:t>
            </a:r>
          </a:p>
          <a:p>
            <a:pPr>
              <a:lnSpc>
                <a:spcPct val="95000"/>
              </a:lnSpc>
              <a:spcBef>
                <a:spcPts val="450"/>
              </a:spcBef>
              <a:buClr>
                <a:srgbClr val="CC0000"/>
              </a:buClr>
              <a:buFont typeface="Wingdings" charset="2"/>
              <a:buChar char=""/>
              <a:defRPr/>
            </a:pPr>
            <a:r>
              <a:rPr lang="en-GB" altLang="et-EE" sz="1800" dirty="0" err="1" smtClean="0">
                <a:solidFill>
                  <a:schemeClr val="tx1"/>
                </a:solidFill>
                <a:latin typeface="+mj-lt"/>
              </a:rPr>
              <a:t>Riigiaparaadi</a:t>
            </a:r>
            <a:r>
              <a:rPr lang="en-GB" altLang="et-EE" sz="1800" dirty="0" smtClean="0">
                <a:solidFill>
                  <a:schemeClr val="tx1"/>
                </a:solidFill>
                <a:latin typeface="+mj-lt"/>
              </a:rPr>
              <a:t> </a:t>
            </a:r>
            <a:r>
              <a:rPr lang="en-GB" altLang="et-EE" sz="1800" dirty="0" err="1" smtClean="0">
                <a:solidFill>
                  <a:schemeClr val="tx1"/>
                </a:solidFill>
                <a:latin typeface="+mj-lt"/>
              </a:rPr>
              <a:t>tegevuse</a:t>
            </a:r>
            <a:r>
              <a:rPr lang="en-GB" altLang="et-EE" sz="1800" dirty="0" smtClean="0">
                <a:solidFill>
                  <a:schemeClr val="tx1"/>
                </a:solidFill>
                <a:latin typeface="+mj-lt"/>
              </a:rPr>
              <a:t> </a:t>
            </a:r>
            <a:r>
              <a:rPr lang="et-EE" altLang="et-EE" sz="1800" dirty="0" smtClean="0">
                <a:solidFill>
                  <a:schemeClr val="tx1"/>
                </a:solidFill>
                <a:latin typeface="+mj-lt"/>
              </a:rPr>
              <a:t>konkreetne </a:t>
            </a:r>
            <a:r>
              <a:rPr lang="en-GB" altLang="et-EE" sz="1800" dirty="0" err="1" smtClean="0">
                <a:solidFill>
                  <a:schemeClr val="tx1"/>
                </a:solidFill>
                <a:latin typeface="+mj-lt"/>
              </a:rPr>
              <a:t>eesmärk</a:t>
            </a:r>
            <a:r>
              <a:rPr lang="en-GB" altLang="et-EE" sz="1800" dirty="0" smtClean="0">
                <a:solidFill>
                  <a:schemeClr val="tx1"/>
                </a:solidFill>
                <a:latin typeface="+mj-lt"/>
              </a:rPr>
              <a:t> </a:t>
            </a:r>
            <a:r>
              <a:rPr lang="et-EE" altLang="et-EE" sz="1800" dirty="0" smtClean="0">
                <a:solidFill>
                  <a:schemeClr val="tx1"/>
                </a:solidFill>
                <a:latin typeface="+mj-lt"/>
              </a:rPr>
              <a:t>(?) </a:t>
            </a:r>
            <a:r>
              <a:rPr lang="en-GB" altLang="et-EE" sz="1800" dirty="0" smtClean="0">
                <a:solidFill>
                  <a:schemeClr val="tx1"/>
                </a:solidFill>
                <a:latin typeface="+mj-lt"/>
              </a:rPr>
              <a:t>on </a:t>
            </a:r>
            <a:r>
              <a:rPr lang="et-EE" altLang="et-EE" sz="1800" dirty="0" smtClean="0">
                <a:solidFill>
                  <a:schemeClr val="tx1"/>
                </a:solidFill>
                <a:latin typeface="+mj-lt"/>
              </a:rPr>
              <a:t>seega </a:t>
            </a:r>
            <a:r>
              <a:rPr lang="en-GB" altLang="et-EE" sz="1800" dirty="0" err="1" smtClean="0">
                <a:solidFill>
                  <a:schemeClr val="tx1"/>
                </a:solidFill>
                <a:latin typeface="+mj-lt"/>
              </a:rPr>
              <a:t>poliitikute</a:t>
            </a:r>
            <a:r>
              <a:rPr lang="en-GB" altLang="et-EE" sz="1800" dirty="0" smtClean="0">
                <a:solidFill>
                  <a:schemeClr val="tx1"/>
                </a:solidFill>
                <a:latin typeface="+mj-lt"/>
              </a:rPr>
              <a:t> </a:t>
            </a:r>
            <a:r>
              <a:rPr lang="en-GB" altLang="et-EE" sz="1800" dirty="0" err="1" smtClean="0">
                <a:solidFill>
                  <a:schemeClr val="tx1"/>
                </a:solidFill>
                <a:latin typeface="+mj-lt"/>
              </a:rPr>
              <a:t>tunnustuse</a:t>
            </a:r>
            <a:r>
              <a:rPr lang="en-GB" altLang="et-EE" sz="1800" dirty="0" smtClean="0">
                <a:solidFill>
                  <a:schemeClr val="tx1"/>
                </a:solidFill>
                <a:latin typeface="+mj-lt"/>
              </a:rPr>
              <a:t> </a:t>
            </a:r>
            <a:r>
              <a:rPr lang="en-GB" altLang="et-EE" sz="1800" dirty="0" err="1" smtClean="0">
                <a:solidFill>
                  <a:schemeClr val="tx1"/>
                </a:solidFill>
                <a:latin typeface="+mj-lt"/>
              </a:rPr>
              <a:t>kasvatamine</a:t>
            </a:r>
            <a:endParaRPr lang="en-GB" altLang="et-EE" sz="1800" dirty="0" smtClean="0">
              <a:solidFill>
                <a:schemeClr val="tx1"/>
              </a:solidFill>
              <a:latin typeface="+mj-lt"/>
            </a:endParaRPr>
          </a:p>
        </p:txBody>
      </p:sp>
      <p:grpSp>
        <p:nvGrpSpPr>
          <p:cNvPr id="7172" name="Group 3"/>
          <p:cNvGrpSpPr>
            <a:grpSpLocks/>
          </p:cNvGrpSpPr>
          <p:nvPr/>
        </p:nvGrpSpPr>
        <p:grpSpPr bwMode="auto">
          <a:xfrm>
            <a:off x="838200" y="374650"/>
            <a:ext cx="7764463" cy="309563"/>
            <a:chOff x="528" y="236"/>
            <a:chExt cx="4891" cy="195"/>
          </a:xfrm>
        </p:grpSpPr>
        <p:sp>
          <p:nvSpPr>
            <p:cNvPr id="7173" name="Line 4"/>
            <p:cNvSpPr>
              <a:spLocks noChangeShapeType="1"/>
            </p:cNvSpPr>
            <p:nvPr/>
          </p:nvSpPr>
          <p:spPr bwMode="auto">
            <a:xfrm>
              <a:off x="528" y="428"/>
              <a:ext cx="4890" cy="0"/>
            </a:xfrm>
            <a:prstGeom prst="line">
              <a:avLst/>
            </a:prstGeom>
            <a:noFill/>
            <a:ln w="12600" cap="sq">
              <a:solidFill>
                <a:srgbClr val="0066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sp>
          <p:nvSpPr>
            <p:cNvPr id="7174" name="Line 5"/>
            <p:cNvSpPr>
              <a:spLocks noChangeShapeType="1"/>
            </p:cNvSpPr>
            <p:nvPr/>
          </p:nvSpPr>
          <p:spPr bwMode="auto">
            <a:xfrm flipV="1">
              <a:off x="5420" y="235"/>
              <a:ext cx="0" cy="197"/>
            </a:xfrm>
            <a:prstGeom prst="line">
              <a:avLst/>
            </a:prstGeom>
            <a:noFill/>
            <a:ln w="12600" cap="sq">
              <a:solidFill>
                <a:srgbClr val="0066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grpSp>
    </p:spTree>
  </p:cSld>
  <p:clrMapOvr>
    <a:masterClrMapping/>
  </p:clrMapOvr>
  <p:transition>
    <p:wipe dir="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Text Box 1"/>
          <p:cNvSpPr txBox="1">
            <a:spLocks noChangeArrowheads="1"/>
          </p:cNvSpPr>
          <p:nvPr/>
        </p:nvSpPr>
        <p:spPr bwMode="auto">
          <a:xfrm>
            <a:off x="762000" y="0"/>
            <a:ext cx="7772400" cy="838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9pPr>
          </a:lstStyle>
          <a:p>
            <a:pPr>
              <a:lnSpc>
                <a:spcPct val="95000"/>
              </a:lnSpc>
              <a:buClrTx/>
              <a:buFontTx/>
              <a:buNone/>
            </a:pPr>
            <a:r>
              <a:rPr lang="en-GB" altLang="et-EE" b="1">
                <a:solidFill>
                  <a:srgbClr val="000099"/>
                </a:solidFill>
                <a:latin typeface="Bitstream Vera Sans" charset="0"/>
              </a:rPr>
              <a:t>IT- ja mitte-IT firmad</a:t>
            </a:r>
          </a:p>
        </p:txBody>
      </p:sp>
      <p:sp>
        <p:nvSpPr>
          <p:cNvPr id="13314" name="Text Box 2"/>
          <p:cNvSpPr txBox="1">
            <a:spLocks noChangeArrowheads="1"/>
          </p:cNvSpPr>
          <p:nvPr/>
        </p:nvSpPr>
        <p:spPr bwMode="auto">
          <a:xfrm>
            <a:off x="838200" y="990600"/>
            <a:ext cx="7848600" cy="5187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34963" indent="-331788">
              <a:tabLst>
                <a:tab pos="334963" algn="l"/>
                <a:tab pos="447675" algn="l"/>
                <a:tab pos="904875" algn="l"/>
                <a:tab pos="1362075" algn="l"/>
                <a:tab pos="1819275" algn="l"/>
                <a:tab pos="2276475" algn="l"/>
                <a:tab pos="2733675" algn="l"/>
                <a:tab pos="3190875" algn="l"/>
                <a:tab pos="3648075" algn="l"/>
                <a:tab pos="4105275" algn="l"/>
                <a:tab pos="4562475" algn="l"/>
                <a:tab pos="5019675" algn="l"/>
                <a:tab pos="5476875" algn="l"/>
                <a:tab pos="5934075" algn="l"/>
                <a:tab pos="6391275" algn="l"/>
                <a:tab pos="6848475" algn="l"/>
                <a:tab pos="7305675" algn="l"/>
                <a:tab pos="7762875" algn="l"/>
                <a:tab pos="8220075" algn="l"/>
                <a:tab pos="8677275" algn="l"/>
                <a:tab pos="9134475" algn="l"/>
              </a:tabLst>
              <a:defRPr sz="2400">
                <a:solidFill>
                  <a:srgbClr val="FFFFFF"/>
                </a:solidFill>
                <a:latin typeface="Times New Roman" pitchFamily="16" charset="0"/>
                <a:ea typeface="msgothic" charset="0"/>
                <a:cs typeface="msgothic" charset="0"/>
              </a:defRPr>
            </a:lvl1pPr>
            <a:lvl2pPr marL="731838" indent="-274638">
              <a:tabLst>
                <a:tab pos="334963" algn="l"/>
                <a:tab pos="447675" algn="l"/>
                <a:tab pos="904875" algn="l"/>
                <a:tab pos="1362075" algn="l"/>
                <a:tab pos="1819275" algn="l"/>
                <a:tab pos="2276475" algn="l"/>
                <a:tab pos="2733675" algn="l"/>
                <a:tab pos="3190875" algn="l"/>
                <a:tab pos="3648075" algn="l"/>
                <a:tab pos="4105275" algn="l"/>
                <a:tab pos="4562475" algn="l"/>
                <a:tab pos="5019675" algn="l"/>
                <a:tab pos="5476875" algn="l"/>
                <a:tab pos="5934075" algn="l"/>
                <a:tab pos="6391275" algn="l"/>
                <a:tab pos="6848475" algn="l"/>
                <a:tab pos="7305675" algn="l"/>
                <a:tab pos="7762875" algn="l"/>
                <a:tab pos="8220075" algn="l"/>
                <a:tab pos="8677275" algn="l"/>
                <a:tab pos="9134475" algn="l"/>
              </a:tabLst>
              <a:defRPr sz="2400">
                <a:solidFill>
                  <a:srgbClr val="FFFFFF"/>
                </a:solidFill>
                <a:latin typeface="Times New Roman" pitchFamily="16" charset="0"/>
                <a:ea typeface="msgothic" charset="0"/>
                <a:cs typeface="msgothic" charset="0"/>
              </a:defRPr>
            </a:lvl2pPr>
            <a:lvl3pPr>
              <a:tabLst>
                <a:tab pos="334963" algn="l"/>
                <a:tab pos="447675" algn="l"/>
                <a:tab pos="904875" algn="l"/>
                <a:tab pos="1362075" algn="l"/>
                <a:tab pos="1819275" algn="l"/>
                <a:tab pos="2276475" algn="l"/>
                <a:tab pos="2733675" algn="l"/>
                <a:tab pos="3190875" algn="l"/>
                <a:tab pos="3648075" algn="l"/>
                <a:tab pos="4105275" algn="l"/>
                <a:tab pos="4562475" algn="l"/>
                <a:tab pos="5019675" algn="l"/>
                <a:tab pos="5476875" algn="l"/>
                <a:tab pos="5934075" algn="l"/>
                <a:tab pos="6391275" algn="l"/>
                <a:tab pos="6848475" algn="l"/>
                <a:tab pos="7305675" algn="l"/>
                <a:tab pos="7762875" algn="l"/>
                <a:tab pos="8220075" algn="l"/>
                <a:tab pos="8677275" algn="l"/>
                <a:tab pos="9134475" algn="l"/>
              </a:tabLst>
              <a:defRPr sz="2400">
                <a:solidFill>
                  <a:srgbClr val="FFFFFF"/>
                </a:solidFill>
                <a:latin typeface="Times New Roman" pitchFamily="16" charset="0"/>
                <a:ea typeface="msgothic" charset="0"/>
                <a:cs typeface="msgothic" charset="0"/>
              </a:defRPr>
            </a:lvl3pPr>
            <a:lvl4pPr>
              <a:tabLst>
                <a:tab pos="334963" algn="l"/>
                <a:tab pos="447675" algn="l"/>
                <a:tab pos="904875" algn="l"/>
                <a:tab pos="1362075" algn="l"/>
                <a:tab pos="1819275" algn="l"/>
                <a:tab pos="2276475" algn="l"/>
                <a:tab pos="2733675" algn="l"/>
                <a:tab pos="3190875" algn="l"/>
                <a:tab pos="3648075" algn="l"/>
                <a:tab pos="4105275" algn="l"/>
                <a:tab pos="4562475" algn="l"/>
                <a:tab pos="5019675" algn="l"/>
                <a:tab pos="5476875" algn="l"/>
                <a:tab pos="5934075" algn="l"/>
                <a:tab pos="6391275" algn="l"/>
                <a:tab pos="6848475" algn="l"/>
                <a:tab pos="7305675" algn="l"/>
                <a:tab pos="7762875" algn="l"/>
                <a:tab pos="8220075" algn="l"/>
                <a:tab pos="8677275" algn="l"/>
                <a:tab pos="9134475" algn="l"/>
              </a:tabLst>
              <a:defRPr sz="2400">
                <a:solidFill>
                  <a:srgbClr val="FFFFFF"/>
                </a:solidFill>
                <a:latin typeface="Times New Roman" pitchFamily="16" charset="0"/>
                <a:ea typeface="msgothic" charset="0"/>
                <a:cs typeface="msgothic" charset="0"/>
              </a:defRPr>
            </a:lvl4pPr>
            <a:lvl5pPr>
              <a:tabLst>
                <a:tab pos="334963" algn="l"/>
                <a:tab pos="447675" algn="l"/>
                <a:tab pos="904875" algn="l"/>
                <a:tab pos="1362075" algn="l"/>
                <a:tab pos="1819275" algn="l"/>
                <a:tab pos="2276475" algn="l"/>
                <a:tab pos="2733675" algn="l"/>
                <a:tab pos="3190875" algn="l"/>
                <a:tab pos="3648075" algn="l"/>
                <a:tab pos="4105275" algn="l"/>
                <a:tab pos="4562475" algn="l"/>
                <a:tab pos="5019675" algn="l"/>
                <a:tab pos="5476875" algn="l"/>
                <a:tab pos="5934075" algn="l"/>
                <a:tab pos="6391275" algn="l"/>
                <a:tab pos="6848475" algn="l"/>
                <a:tab pos="7305675" algn="l"/>
                <a:tab pos="7762875" algn="l"/>
                <a:tab pos="8220075" algn="l"/>
                <a:tab pos="8677275" algn="l"/>
                <a:tab pos="9134475" algn="l"/>
              </a:tabLst>
              <a:defRPr sz="2400">
                <a:solidFill>
                  <a:srgbClr val="FFFFFF"/>
                </a:solidFill>
                <a:latin typeface="Times New Roman" pitchFamily="16" charset="0"/>
                <a:ea typeface="msgothic"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4963" algn="l"/>
                <a:tab pos="447675" algn="l"/>
                <a:tab pos="904875" algn="l"/>
                <a:tab pos="1362075" algn="l"/>
                <a:tab pos="1819275" algn="l"/>
                <a:tab pos="2276475" algn="l"/>
                <a:tab pos="2733675" algn="l"/>
                <a:tab pos="3190875" algn="l"/>
                <a:tab pos="3648075" algn="l"/>
                <a:tab pos="4105275" algn="l"/>
                <a:tab pos="4562475" algn="l"/>
                <a:tab pos="5019675" algn="l"/>
                <a:tab pos="5476875" algn="l"/>
                <a:tab pos="5934075" algn="l"/>
                <a:tab pos="6391275" algn="l"/>
                <a:tab pos="6848475" algn="l"/>
                <a:tab pos="7305675" algn="l"/>
                <a:tab pos="7762875" algn="l"/>
                <a:tab pos="8220075" algn="l"/>
                <a:tab pos="8677275" algn="l"/>
                <a:tab pos="9134475" algn="l"/>
              </a:tabLst>
              <a:defRPr sz="2400">
                <a:solidFill>
                  <a:srgbClr val="FFFFFF"/>
                </a:solidFill>
                <a:latin typeface="Times New Roman" pitchFamily="16" charset="0"/>
                <a:ea typeface="msgothic"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4963" algn="l"/>
                <a:tab pos="447675" algn="l"/>
                <a:tab pos="904875" algn="l"/>
                <a:tab pos="1362075" algn="l"/>
                <a:tab pos="1819275" algn="l"/>
                <a:tab pos="2276475" algn="l"/>
                <a:tab pos="2733675" algn="l"/>
                <a:tab pos="3190875" algn="l"/>
                <a:tab pos="3648075" algn="l"/>
                <a:tab pos="4105275" algn="l"/>
                <a:tab pos="4562475" algn="l"/>
                <a:tab pos="5019675" algn="l"/>
                <a:tab pos="5476875" algn="l"/>
                <a:tab pos="5934075" algn="l"/>
                <a:tab pos="6391275" algn="l"/>
                <a:tab pos="6848475" algn="l"/>
                <a:tab pos="7305675" algn="l"/>
                <a:tab pos="7762875" algn="l"/>
                <a:tab pos="8220075" algn="l"/>
                <a:tab pos="8677275" algn="l"/>
                <a:tab pos="9134475" algn="l"/>
              </a:tabLst>
              <a:defRPr sz="2400">
                <a:solidFill>
                  <a:srgbClr val="FFFFFF"/>
                </a:solidFill>
                <a:latin typeface="Times New Roman" pitchFamily="16" charset="0"/>
                <a:ea typeface="msgothic"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4963" algn="l"/>
                <a:tab pos="447675" algn="l"/>
                <a:tab pos="904875" algn="l"/>
                <a:tab pos="1362075" algn="l"/>
                <a:tab pos="1819275" algn="l"/>
                <a:tab pos="2276475" algn="l"/>
                <a:tab pos="2733675" algn="l"/>
                <a:tab pos="3190875" algn="l"/>
                <a:tab pos="3648075" algn="l"/>
                <a:tab pos="4105275" algn="l"/>
                <a:tab pos="4562475" algn="l"/>
                <a:tab pos="5019675" algn="l"/>
                <a:tab pos="5476875" algn="l"/>
                <a:tab pos="5934075" algn="l"/>
                <a:tab pos="6391275" algn="l"/>
                <a:tab pos="6848475" algn="l"/>
                <a:tab pos="7305675" algn="l"/>
                <a:tab pos="7762875" algn="l"/>
                <a:tab pos="8220075" algn="l"/>
                <a:tab pos="8677275" algn="l"/>
                <a:tab pos="9134475" algn="l"/>
              </a:tabLst>
              <a:defRPr sz="2400">
                <a:solidFill>
                  <a:srgbClr val="FFFFFF"/>
                </a:solidFill>
                <a:latin typeface="Times New Roman" pitchFamily="16" charset="0"/>
                <a:ea typeface="msgothic"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4963" algn="l"/>
                <a:tab pos="447675" algn="l"/>
                <a:tab pos="904875" algn="l"/>
                <a:tab pos="1362075" algn="l"/>
                <a:tab pos="1819275" algn="l"/>
                <a:tab pos="2276475" algn="l"/>
                <a:tab pos="2733675" algn="l"/>
                <a:tab pos="3190875" algn="l"/>
                <a:tab pos="3648075" algn="l"/>
                <a:tab pos="4105275" algn="l"/>
                <a:tab pos="4562475" algn="l"/>
                <a:tab pos="5019675" algn="l"/>
                <a:tab pos="5476875" algn="l"/>
                <a:tab pos="5934075" algn="l"/>
                <a:tab pos="6391275" algn="l"/>
                <a:tab pos="6848475" algn="l"/>
                <a:tab pos="7305675" algn="l"/>
                <a:tab pos="7762875" algn="l"/>
                <a:tab pos="8220075" algn="l"/>
                <a:tab pos="8677275" algn="l"/>
                <a:tab pos="9134475" algn="l"/>
              </a:tabLst>
              <a:defRPr sz="2400">
                <a:solidFill>
                  <a:srgbClr val="FFFFFF"/>
                </a:solidFill>
                <a:latin typeface="Times New Roman" pitchFamily="16" charset="0"/>
                <a:ea typeface="msgothic" charset="0"/>
                <a:cs typeface="msgothic" charset="0"/>
              </a:defRPr>
            </a:lvl9pPr>
          </a:lstStyle>
          <a:p>
            <a:pPr>
              <a:lnSpc>
                <a:spcPct val="86000"/>
              </a:lnSpc>
              <a:spcBef>
                <a:spcPts val="450"/>
              </a:spcBef>
              <a:buClrTx/>
              <a:buFontTx/>
              <a:buNone/>
              <a:defRPr/>
            </a:pPr>
            <a:endParaRPr lang="en-GB" altLang="et-EE" sz="1800" dirty="0" smtClean="0"/>
          </a:p>
          <a:p>
            <a:pPr marL="333375">
              <a:lnSpc>
                <a:spcPct val="86000"/>
              </a:lnSpc>
              <a:spcBef>
                <a:spcPts val="450"/>
              </a:spcBef>
              <a:buClr>
                <a:srgbClr val="CC0000"/>
              </a:buClr>
              <a:buFont typeface="Wingdings" charset="2"/>
              <a:buChar char=""/>
              <a:defRPr/>
            </a:pPr>
            <a:r>
              <a:rPr lang="en-GB" altLang="et-EE" sz="1800" dirty="0" err="1" smtClean="0">
                <a:solidFill>
                  <a:schemeClr val="tx1"/>
                </a:solidFill>
                <a:latin typeface="+mj-lt"/>
              </a:rPr>
              <a:t>Mitte</a:t>
            </a:r>
            <a:r>
              <a:rPr lang="en-GB" altLang="et-EE" sz="1800" dirty="0" smtClean="0">
                <a:solidFill>
                  <a:schemeClr val="tx1"/>
                </a:solidFill>
                <a:latin typeface="+mj-lt"/>
              </a:rPr>
              <a:t>-IT </a:t>
            </a:r>
            <a:r>
              <a:rPr lang="en-GB" altLang="et-EE" sz="1800" dirty="0" err="1" smtClean="0">
                <a:solidFill>
                  <a:schemeClr val="tx1"/>
                </a:solidFill>
                <a:latin typeface="+mj-lt"/>
              </a:rPr>
              <a:t>firmal</a:t>
            </a:r>
            <a:r>
              <a:rPr lang="en-GB" altLang="et-EE" sz="1800" dirty="0" smtClean="0">
                <a:solidFill>
                  <a:schemeClr val="tx1"/>
                </a:solidFill>
                <a:latin typeface="+mj-lt"/>
              </a:rPr>
              <a:t> </a:t>
            </a:r>
            <a:r>
              <a:rPr lang="en-GB" altLang="et-EE" sz="1800" dirty="0" err="1" smtClean="0">
                <a:solidFill>
                  <a:schemeClr val="tx1"/>
                </a:solidFill>
                <a:latin typeface="+mj-lt"/>
              </a:rPr>
              <a:t>ei</a:t>
            </a:r>
            <a:r>
              <a:rPr lang="en-GB" altLang="et-EE" sz="1800" dirty="0" smtClean="0">
                <a:solidFill>
                  <a:schemeClr val="tx1"/>
                </a:solidFill>
                <a:latin typeface="+mj-lt"/>
              </a:rPr>
              <a:t> ole </a:t>
            </a:r>
            <a:r>
              <a:rPr lang="en-GB" altLang="et-EE" sz="1800" dirty="0" err="1" smtClean="0">
                <a:solidFill>
                  <a:schemeClr val="tx1"/>
                </a:solidFill>
                <a:latin typeface="+mj-lt"/>
              </a:rPr>
              <a:t>mingit</a:t>
            </a:r>
            <a:r>
              <a:rPr lang="en-GB" altLang="et-EE" sz="1800" dirty="0" smtClean="0">
                <a:solidFill>
                  <a:schemeClr val="tx1"/>
                </a:solidFill>
                <a:latin typeface="+mj-lt"/>
              </a:rPr>
              <a:t> IT-d (</a:t>
            </a:r>
            <a:r>
              <a:rPr lang="en-GB" altLang="et-EE" sz="1800" dirty="0" err="1" smtClean="0">
                <a:solidFill>
                  <a:schemeClr val="tx1"/>
                </a:solidFill>
                <a:latin typeface="+mj-lt"/>
              </a:rPr>
              <a:t>programmid</a:t>
            </a:r>
            <a:r>
              <a:rPr lang="en-GB" altLang="et-EE" sz="1800" dirty="0" smtClean="0">
                <a:solidFill>
                  <a:schemeClr val="tx1"/>
                </a:solidFill>
                <a:latin typeface="+mj-lt"/>
              </a:rPr>
              <a:t>, </a:t>
            </a:r>
            <a:r>
              <a:rPr lang="en-GB" altLang="et-EE" sz="1800" dirty="0" err="1" smtClean="0">
                <a:solidFill>
                  <a:schemeClr val="tx1"/>
                </a:solidFill>
                <a:latin typeface="+mj-lt"/>
              </a:rPr>
              <a:t>arvutid</a:t>
            </a:r>
            <a:r>
              <a:rPr lang="en-GB" altLang="et-EE" sz="1800" dirty="0" smtClean="0">
                <a:solidFill>
                  <a:schemeClr val="tx1"/>
                </a:solidFill>
                <a:latin typeface="+mj-lt"/>
              </a:rPr>
              <a:t>) </a:t>
            </a:r>
            <a:r>
              <a:rPr lang="en-GB" altLang="et-EE" sz="1800" dirty="0" err="1" smtClean="0">
                <a:solidFill>
                  <a:schemeClr val="tx1"/>
                </a:solidFill>
                <a:latin typeface="+mj-lt"/>
              </a:rPr>
              <a:t>loomu</a:t>
            </a:r>
            <a:r>
              <a:rPr lang="en-GB" altLang="et-EE" sz="1800" dirty="0" smtClean="0">
                <a:solidFill>
                  <a:schemeClr val="tx1"/>
                </a:solidFill>
                <a:latin typeface="+mj-lt"/>
              </a:rPr>
              <a:t> </a:t>
            </a:r>
            <a:r>
              <a:rPr lang="en-GB" altLang="et-EE" sz="1800" dirty="0" err="1" smtClean="0">
                <a:solidFill>
                  <a:schemeClr val="tx1"/>
                </a:solidFill>
                <a:latin typeface="+mj-lt"/>
              </a:rPr>
              <a:t>poolest</a:t>
            </a:r>
            <a:r>
              <a:rPr lang="en-GB" altLang="et-EE" sz="1800" dirty="0" smtClean="0">
                <a:solidFill>
                  <a:schemeClr val="tx1"/>
                </a:solidFill>
                <a:latin typeface="+mj-lt"/>
              </a:rPr>
              <a:t> </a:t>
            </a:r>
            <a:r>
              <a:rPr lang="et-EE" altLang="et-EE" sz="1800" dirty="0" smtClean="0">
                <a:solidFill>
                  <a:schemeClr val="tx1"/>
                </a:solidFill>
                <a:latin typeface="+mj-lt"/>
              </a:rPr>
              <a:t>alati </a:t>
            </a:r>
            <a:r>
              <a:rPr lang="en-GB" altLang="et-EE" sz="1800" dirty="0" err="1" smtClean="0">
                <a:solidFill>
                  <a:schemeClr val="tx1"/>
                </a:solidFill>
                <a:latin typeface="+mj-lt"/>
              </a:rPr>
              <a:t>vaja</a:t>
            </a:r>
            <a:r>
              <a:rPr lang="et-EE" altLang="et-EE" sz="1800" dirty="0" smtClean="0">
                <a:solidFill>
                  <a:schemeClr val="tx1"/>
                </a:solidFill>
                <a:latin typeface="+mj-lt"/>
              </a:rPr>
              <a:t>, või on seda vaja vähe.</a:t>
            </a:r>
            <a:r>
              <a:rPr lang="en-GB" altLang="et-EE" sz="1800" dirty="0" smtClean="0">
                <a:solidFill>
                  <a:schemeClr val="tx1"/>
                </a:solidFill>
                <a:latin typeface="+mj-lt"/>
              </a:rPr>
              <a:t> </a:t>
            </a:r>
            <a:r>
              <a:rPr lang="et-EE" altLang="et-EE" sz="1800" dirty="0" smtClean="0">
                <a:solidFill>
                  <a:schemeClr val="tx1"/>
                </a:solidFill>
                <a:latin typeface="+mj-lt"/>
              </a:rPr>
              <a:t>Valdkonniti väga erinev.</a:t>
            </a:r>
            <a:endParaRPr lang="et-EE" altLang="et-EE" sz="1800" dirty="0" smtClean="0">
              <a:solidFill>
                <a:schemeClr val="tx1"/>
              </a:solidFill>
              <a:latin typeface="+mj-lt"/>
            </a:endParaRPr>
          </a:p>
          <a:p>
            <a:pPr marL="333375">
              <a:lnSpc>
                <a:spcPct val="86000"/>
              </a:lnSpc>
              <a:spcBef>
                <a:spcPts val="450"/>
              </a:spcBef>
              <a:buClr>
                <a:srgbClr val="CC0000"/>
              </a:buClr>
              <a:buFont typeface="Wingdings" charset="2"/>
              <a:buChar char=""/>
              <a:defRPr/>
            </a:pPr>
            <a:endParaRPr lang="en-GB" altLang="et-EE" sz="1800" dirty="0" smtClean="0">
              <a:solidFill>
                <a:schemeClr val="tx1"/>
              </a:solidFill>
              <a:latin typeface="+mj-lt"/>
            </a:endParaRPr>
          </a:p>
          <a:p>
            <a:pPr marL="333375">
              <a:lnSpc>
                <a:spcPct val="86000"/>
              </a:lnSpc>
              <a:spcBef>
                <a:spcPts val="450"/>
              </a:spcBef>
              <a:buClr>
                <a:srgbClr val="CC0000"/>
              </a:buClr>
              <a:buFont typeface="Wingdings" charset="2"/>
              <a:buChar char=""/>
              <a:defRPr/>
            </a:pPr>
            <a:r>
              <a:rPr lang="et-EE" altLang="et-EE" sz="1800" dirty="0" smtClean="0">
                <a:solidFill>
                  <a:schemeClr val="tx1"/>
                </a:solidFill>
                <a:latin typeface="+mj-lt"/>
              </a:rPr>
              <a:t>Mobiilid – suhtlus – on nagunii kõigil.</a:t>
            </a:r>
          </a:p>
          <a:p>
            <a:pPr marL="1587" indent="0">
              <a:lnSpc>
                <a:spcPct val="86000"/>
              </a:lnSpc>
              <a:spcBef>
                <a:spcPts val="450"/>
              </a:spcBef>
              <a:buClr>
                <a:srgbClr val="CC0000"/>
              </a:buClr>
              <a:defRPr/>
            </a:pPr>
            <a:endParaRPr lang="et-EE" altLang="et-EE" sz="1800" dirty="0" smtClean="0">
              <a:solidFill>
                <a:schemeClr val="tx1"/>
              </a:solidFill>
              <a:latin typeface="+mj-lt"/>
            </a:endParaRPr>
          </a:p>
          <a:p>
            <a:pPr marL="333375">
              <a:lnSpc>
                <a:spcPct val="86000"/>
              </a:lnSpc>
              <a:spcBef>
                <a:spcPts val="450"/>
              </a:spcBef>
              <a:buClr>
                <a:srgbClr val="CC0000"/>
              </a:buClr>
              <a:buFont typeface="Wingdings" charset="2"/>
              <a:buChar char=""/>
              <a:defRPr/>
            </a:pPr>
            <a:r>
              <a:rPr lang="et-EE" altLang="et-EE" sz="1800" dirty="0" smtClean="0">
                <a:solidFill>
                  <a:schemeClr val="tx1"/>
                </a:solidFill>
                <a:latin typeface="+mj-lt"/>
              </a:rPr>
              <a:t>Kontoris ja laua taga on ilmselgelt alati arvutit vaja: kirjutad jne.</a:t>
            </a:r>
          </a:p>
          <a:p>
            <a:pPr marL="333375">
              <a:lnSpc>
                <a:spcPct val="86000"/>
              </a:lnSpc>
              <a:spcBef>
                <a:spcPts val="450"/>
              </a:spcBef>
              <a:buClr>
                <a:srgbClr val="CC0000"/>
              </a:buClr>
              <a:buFont typeface="Wingdings" charset="2"/>
              <a:buChar char=""/>
              <a:defRPr/>
            </a:pPr>
            <a:endParaRPr lang="et-EE" altLang="et-EE" sz="1800" dirty="0">
              <a:solidFill>
                <a:schemeClr val="tx1"/>
              </a:solidFill>
              <a:latin typeface="+mj-lt"/>
            </a:endParaRPr>
          </a:p>
          <a:p>
            <a:pPr marL="333375">
              <a:lnSpc>
                <a:spcPct val="86000"/>
              </a:lnSpc>
              <a:spcBef>
                <a:spcPts val="450"/>
              </a:spcBef>
              <a:buClr>
                <a:srgbClr val="CC0000"/>
              </a:buClr>
              <a:buFont typeface="Wingdings" charset="2"/>
              <a:buChar char=""/>
              <a:defRPr/>
            </a:pPr>
            <a:r>
              <a:rPr lang="et-EE" altLang="et-EE" sz="1800" dirty="0" smtClean="0">
                <a:solidFill>
                  <a:schemeClr val="tx1"/>
                </a:solidFill>
                <a:latin typeface="+mj-lt"/>
              </a:rPr>
              <a:t>Osadel firmadel (a la pank, telco, elektritootmine jne) on vaja hulka eritarkvara ja nende seostamist.</a:t>
            </a:r>
            <a:endParaRPr lang="en-GB" altLang="et-EE" sz="1800" dirty="0" smtClean="0">
              <a:solidFill>
                <a:schemeClr val="tx1"/>
              </a:solidFill>
              <a:latin typeface="+mj-lt"/>
            </a:endParaRPr>
          </a:p>
          <a:p>
            <a:pPr marL="733425" lvl="1">
              <a:lnSpc>
                <a:spcPct val="86000"/>
              </a:lnSpc>
              <a:spcBef>
                <a:spcPts val="450"/>
              </a:spcBef>
              <a:buClrTx/>
              <a:buFontTx/>
              <a:buNone/>
              <a:defRPr/>
            </a:pPr>
            <a:endParaRPr lang="en-GB" altLang="et-EE" sz="1800" b="1" dirty="0" smtClean="0">
              <a:solidFill>
                <a:schemeClr val="tx1"/>
              </a:solidFill>
              <a:latin typeface="+mj-lt"/>
            </a:endParaRPr>
          </a:p>
          <a:p>
            <a:pPr marL="333375">
              <a:lnSpc>
                <a:spcPct val="86000"/>
              </a:lnSpc>
              <a:spcBef>
                <a:spcPts val="450"/>
              </a:spcBef>
              <a:buClr>
                <a:srgbClr val="CC0000"/>
              </a:buClr>
              <a:buFont typeface="Wingdings" charset="2"/>
              <a:buChar char=""/>
              <a:defRPr/>
            </a:pPr>
            <a:r>
              <a:rPr lang="en-GB" altLang="et-EE" sz="1800" dirty="0" err="1" smtClean="0">
                <a:solidFill>
                  <a:schemeClr val="tx1"/>
                </a:solidFill>
                <a:latin typeface="+mj-lt"/>
              </a:rPr>
              <a:t>Tüüpiline</a:t>
            </a:r>
            <a:r>
              <a:rPr lang="en-GB" altLang="et-EE" sz="1800" dirty="0" smtClean="0">
                <a:solidFill>
                  <a:schemeClr val="tx1"/>
                </a:solidFill>
                <a:latin typeface="+mj-lt"/>
              </a:rPr>
              <a:t> </a:t>
            </a:r>
            <a:r>
              <a:rPr lang="en-GB" altLang="et-EE" sz="1800" dirty="0" err="1" smtClean="0">
                <a:solidFill>
                  <a:schemeClr val="tx1"/>
                </a:solidFill>
                <a:latin typeface="+mj-lt"/>
              </a:rPr>
              <a:t>mitte</a:t>
            </a:r>
            <a:r>
              <a:rPr lang="en-GB" altLang="et-EE" sz="1800" dirty="0" smtClean="0">
                <a:solidFill>
                  <a:schemeClr val="tx1"/>
                </a:solidFill>
                <a:latin typeface="+mj-lt"/>
              </a:rPr>
              <a:t>-IT-firma </a:t>
            </a:r>
            <a:r>
              <a:rPr lang="en-GB" altLang="et-EE" sz="1800" dirty="0" err="1" smtClean="0">
                <a:solidFill>
                  <a:schemeClr val="tx1"/>
                </a:solidFill>
                <a:latin typeface="+mj-lt"/>
              </a:rPr>
              <a:t>vajab</a:t>
            </a:r>
            <a:r>
              <a:rPr lang="en-GB" altLang="et-EE" sz="1800" dirty="0" smtClean="0">
                <a:solidFill>
                  <a:schemeClr val="tx1"/>
                </a:solidFill>
                <a:latin typeface="+mj-lt"/>
              </a:rPr>
              <a:t> </a:t>
            </a:r>
            <a:r>
              <a:rPr lang="en-GB" altLang="et-EE" sz="1800" dirty="0" err="1" smtClean="0">
                <a:solidFill>
                  <a:schemeClr val="tx1"/>
                </a:solidFill>
                <a:latin typeface="+mj-lt"/>
              </a:rPr>
              <a:t>abi</a:t>
            </a:r>
            <a:r>
              <a:rPr lang="en-GB" altLang="et-EE" sz="1800" dirty="0" smtClean="0">
                <a:solidFill>
                  <a:schemeClr val="tx1"/>
                </a:solidFill>
                <a:latin typeface="+mj-lt"/>
              </a:rPr>
              <a:t> </a:t>
            </a:r>
            <a:r>
              <a:rPr lang="en-GB" altLang="et-EE" sz="1800" dirty="0" err="1" smtClean="0">
                <a:solidFill>
                  <a:schemeClr val="tx1"/>
                </a:solidFill>
                <a:latin typeface="+mj-lt"/>
              </a:rPr>
              <a:t>oma</a:t>
            </a:r>
            <a:r>
              <a:rPr lang="en-GB" altLang="et-EE" sz="1800" dirty="0" smtClean="0">
                <a:solidFill>
                  <a:schemeClr val="tx1"/>
                </a:solidFill>
                <a:latin typeface="+mj-lt"/>
              </a:rPr>
              <a:t> </a:t>
            </a:r>
            <a:r>
              <a:rPr lang="en-GB" altLang="et-EE" sz="1800" dirty="0" err="1" smtClean="0">
                <a:solidFill>
                  <a:schemeClr val="tx1"/>
                </a:solidFill>
                <a:latin typeface="+mj-lt"/>
              </a:rPr>
              <a:t>arvutite</a:t>
            </a:r>
            <a:r>
              <a:rPr lang="en-GB" altLang="et-EE" sz="1800" dirty="0" smtClean="0">
                <a:solidFill>
                  <a:schemeClr val="tx1"/>
                </a:solidFill>
                <a:latin typeface="+mj-lt"/>
              </a:rPr>
              <a:t> </a:t>
            </a:r>
            <a:r>
              <a:rPr lang="en-GB" altLang="et-EE" sz="1800" dirty="0" err="1" smtClean="0">
                <a:solidFill>
                  <a:schemeClr val="tx1"/>
                </a:solidFill>
                <a:latin typeface="+mj-lt"/>
              </a:rPr>
              <a:t>ja</a:t>
            </a:r>
            <a:r>
              <a:rPr lang="en-GB" altLang="et-EE" sz="1800" dirty="0" smtClean="0">
                <a:solidFill>
                  <a:schemeClr val="tx1"/>
                </a:solidFill>
                <a:latin typeface="+mj-lt"/>
              </a:rPr>
              <a:t> </a:t>
            </a:r>
            <a:r>
              <a:rPr lang="en-GB" altLang="et-EE" sz="1800" dirty="0" err="1" smtClean="0">
                <a:solidFill>
                  <a:schemeClr val="tx1"/>
                </a:solidFill>
                <a:latin typeface="+mj-lt"/>
              </a:rPr>
              <a:t>programmide</a:t>
            </a:r>
            <a:r>
              <a:rPr lang="en-GB" altLang="et-EE" sz="1800" dirty="0" smtClean="0">
                <a:solidFill>
                  <a:schemeClr val="tx1"/>
                </a:solidFill>
                <a:latin typeface="+mj-lt"/>
              </a:rPr>
              <a:t> </a:t>
            </a:r>
            <a:r>
              <a:rPr lang="en-GB" altLang="et-EE" sz="1800" dirty="0" err="1" smtClean="0">
                <a:solidFill>
                  <a:schemeClr val="tx1"/>
                </a:solidFill>
                <a:latin typeface="+mj-lt"/>
              </a:rPr>
              <a:t>käimashoidmiseks</a:t>
            </a:r>
            <a:r>
              <a:rPr lang="en-GB" altLang="et-EE" sz="1800" dirty="0" smtClean="0">
                <a:solidFill>
                  <a:schemeClr val="tx1"/>
                </a:solidFill>
                <a:latin typeface="+mj-lt"/>
              </a:rPr>
              <a:t> </a:t>
            </a:r>
            <a:r>
              <a:rPr lang="en-GB" altLang="et-EE" sz="1800" dirty="0" err="1" smtClean="0">
                <a:solidFill>
                  <a:schemeClr val="tx1"/>
                </a:solidFill>
                <a:latin typeface="+mj-lt"/>
              </a:rPr>
              <a:t>ja</a:t>
            </a:r>
            <a:r>
              <a:rPr lang="en-GB" altLang="et-EE" sz="1800" dirty="0" smtClean="0">
                <a:solidFill>
                  <a:schemeClr val="tx1"/>
                </a:solidFill>
                <a:latin typeface="+mj-lt"/>
              </a:rPr>
              <a:t> </a:t>
            </a:r>
            <a:r>
              <a:rPr lang="en-GB" altLang="et-EE" sz="1800" dirty="0" err="1" smtClean="0">
                <a:solidFill>
                  <a:schemeClr val="tx1"/>
                </a:solidFill>
                <a:latin typeface="+mj-lt"/>
              </a:rPr>
              <a:t>töötajate</a:t>
            </a:r>
            <a:r>
              <a:rPr lang="en-GB" altLang="et-EE" sz="1800" dirty="0" smtClean="0">
                <a:solidFill>
                  <a:schemeClr val="tx1"/>
                </a:solidFill>
                <a:latin typeface="+mj-lt"/>
              </a:rPr>
              <a:t> </a:t>
            </a:r>
            <a:r>
              <a:rPr lang="en-GB" altLang="et-EE" sz="1800" dirty="0" err="1" smtClean="0">
                <a:solidFill>
                  <a:schemeClr val="tx1"/>
                </a:solidFill>
                <a:latin typeface="+mj-lt"/>
              </a:rPr>
              <a:t>aitamiseks</a:t>
            </a:r>
            <a:r>
              <a:rPr lang="en-GB" altLang="et-EE" sz="1800" dirty="0" smtClean="0">
                <a:solidFill>
                  <a:schemeClr val="tx1"/>
                </a:solidFill>
                <a:latin typeface="+mj-lt"/>
              </a:rPr>
              <a:t>, et </a:t>
            </a:r>
            <a:r>
              <a:rPr lang="en-GB" altLang="et-EE" sz="1800" dirty="0" err="1" smtClean="0">
                <a:solidFill>
                  <a:schemeClr val="tx1"/>
                </a:solidFill>
                <a:latin typeface="+mj-lt"/>
              </a:rPr>
              <a:t>arvutite</a:t>
            </a:r>
            <a:r>
              <a:rPr lang="en-GB" altLang="et-EE" sz="1800" dirty="0" smtClean="0">
                <a:solidFill>
                  <a:schemeClr val="tx1"/>
                </a:solidFill>
                <a:latin typeface="+mj-lt"/>
              </a:rPr>
              <a:t> </a:t>
            </a:r>
            <a:r>
              <a:rPr lang="en-GB" altLang="et-EE" sz="1800" dirty="0" err="1" smtClean="0">
                <a:solidFill>
                  <a:schemeClr val="tx1"/>
                </a:solidFill>
                <a:latin typeface="+mj-lt"/>
              </a:rPr>
              <a:t>ja</a:t>
            </a:r>
            <a:r>
              <a:rPr lang="en-GB" altLang="et-EE" sz="1800" dirty="0" smtClean="0">
                <a:solidFill>
                  <a:schemeClr val="tx1"/>
                </a:solidFill>
                <a:latin typeface="+mj-lt"/>
              </a:rPr>
              <a:t> </a:t>
            </a:r>
            <a:r>
              <a:rPr lang="en-GB" altLang="et-EE" sz="1800" dirty="0" err="1" smtClean="0">
                <a:solidFill>
                  <a:schemeClr val="tx1"/>
                </a:solidFill>
                <a:latin typeface="+mj-lt"/>
              </a:rPr>
              <a:t>programmidega</a:t>
            </a:r>
            <a:r>
              <a:rPr lang="en-GB" altLang="et-EE" sz="1800" dirty="0" smtClean="0">
                <a:solidFill>
                  <a:schemeClr val="tx1"/>
                </a:solidFill>
                <a:latin typeface="+mj-lt"/>
              </a:rPr>
              <a:t> </a:t>
            </a:r>
            <a:r>
              <a:rPr lang="en-GB" altLang="et-EE" sz="1800" dirty="0" err="1" smtClean="0">
                <a:solidFill>
                  <a:schemeClr val="tx1"/>
                </a:solidFill>
                <a:latin typeface="+mj-lt"/>
              </a:rPr>
              <a:t>hakkama</a:t>
            </a:r>
            <a:r>
              <a:rPr lang="en-GB" altLang="et-EE" sz="1800" dirty="0" smtClean="0">
                <a:solidFill>
                  <a:schemeClr val="tx1"/>
                </a:solidFill>
                <a:latin typeface="+mj-lt"/>
              </a:rPr>
              <a:t> </a:t>
            </a:r>
            <a:r>
              <a:rPr lang="en-GB" altLang="et-EE" sz="1800" dirty="0" err="1" smtClean="0">
                <a:solidFill>
                  <a:schemeClr val="tx1"/>
                </a:solidFill>
                <a:latin typeface="+mj-lt"/>
              </a:rPr>
              <a:t>saada</a:t>
            </a:r>
            <a:r>
              <a:rPr lang="en-GB" altLang="et-EE" sz="1800" dirty="0" smtClean="0">
                <a:solidFill>
                  <a:schemeClr val="tx1"/>
                </a:solidFill>
                <a:latin typeface="+mj-lt"/>
              </a:rPr>
              <a:t>.</a:t>
            </a:r>
          </a:p>
          <a:p>
            <a:pPr>
              <a:lnSpc>
                <a:spcPct val="86000"/>
              </a:lnSpc>
              <a:spcBef>
                <a:spcPts val="450"/>
              </a:spcBef>
              <a:buClrTx/>
              <a:buFontTx/>
              <a:buNone/>
              <a:defRPr/>
            </a:pPr>
            <a:endParaRPr lang="en-GB" altLang="et-EE" sz="1800" dirty="0" smtClean="0">
              <a:solidFill>
                <a:schemeClr val="tx1"/>
              </a:solidFill>
              <a:latin typeface="+mj-lt"/>
            </a:endParaRPr>
          </a:p>
          <a:p>
            <a:pPr marL="333375">
              <a:lnSpc>
                <a:spcPct val="86000"/>
              </a:lnSpc>
              <a:spcBef>
                <a:spcPts val="450"/>
              </a:spcBef>
              <a:buClr>
                <a:srgbClr val="CC0000"/>
              </a:buClr>
              <a:buFont typeface="Wingdings" charset="2"/>
              <a:buChar char=""/>
              <a:defRPr/>
            </a:pPr>
            <a:r>
              <a:rPr lang="en-GB" altLang="et-EE" sz="1800" dirty="0" err="1" smtClean="0">
                <a:solidFill>
                  <a:schemeClr val="tx1"/>
                </a:solidFill>
                <a:latin typeface="+mj-lt"/>
              </a:rPr>
              <a:t>Tüüpilisel</a:t>
            </a:r>
            <a:r>
              <a:rPr lang="en-GB" altLang="et-EE" sz="1800" dirty="0" smtClean="0">
                <a:solidFill>
                  <a:schemeClr val="tx1"/>
                </a:solidFill>
                <a:latin typeface="+mj-lt"/>
              </a:rPr>
              <a:t> </a:t>
            </a:r>
            <a:r>
              <a:rPr lang="en-GB" altLang="et-EE" sz="1800" dirty="0" err="1" smtClean="0">
                <a:solidFill>
                  <a:schemeClr val="tx1"/>
                </a:solidFill>
                <a:latin typeface="+mj-lt"/>
              </a:rPr>
              <a:t>mitte</a:t>
            </a:r>
            <a:r>
              <a:rPr lang="en-GB" altLang="et-EE" sz="1800" dirty="0" smtClean="0">
                <a:solidFill>
                  <a:schemeClr val="tx1"/>
                </a:solidFill>
                <a:latin typeface="+mj-lt"/>
              </a:rPr>
              <a:t>-IT-</a:t>
            </a:r>
            <a:r>
              <a:rPr lang="en-GB" altLang="et-EE" sz="1800" dirty="0" err="1" smtClean="0">
                <a:solidFill>
                  <a:schemeClr val="tx1"/>
                </a:solidFill>
                <a:latin typeface="+mj-lt"/>
              </a:rPr>
              <a:t>firmal</a:t>
            </a:r>
            <a:r>
              <a:rPr lang="en-GB" altLang="et-EE" sz="1800" dirty="0" smtClean="0">
                <a:solidFill>
                  <a:schemeClr val="tx1"/>
                </a:solidFill>
                <a:latin typeface="+mj-lt"/>
              </a:rPr>
              <a:t> </a:t>
            </a:r>
            <a:r>
              <a:rPr lang="en-GB" altLang="et-EE" sz="1800" dirty="0" err="1" smtClean="0">
                <a:solidFill>
                  <a:schemeClr val="tx1"/>
                </a:solidFill>
                <a:latin typeface="+mj-lt"/>
              </a:rPr>
              <a:t>ei</a:t>
            </a:r>
            <a:r>
              <a:rPr lang="en-GB" altLang="et-EE" sz="1800" dirty="0" smtClean="0">
                <a:solidFill>
                  <a:schemeClr val="tx1"/>
                </a:solidFill>
                <a:latin typeface="+mj-lt"/>
              </a:rPr>
              <a:t> ole </a:t>
            </a:r>
            <a:r>
              <a:rPr lang="en-GB" altLang="et-EE" sz="1800" dirty="0" err="1" smtClean="0">
                <a:solidFill>
                  <a:schemeClr val="tx1"/>
                </a:solidFill>
                <a:latin typeface="+mj-lt"/>
              </a:rPr>
              <a:t>üldiselt</a:t>
            </a:r>
            <a:r>
              <a:rPr lang="en-GB" altLang="et-EE" sz="1800" dirty="0" smtClean="0">
                <a:solidFill>
                  <a:schemeClr val="tx1"/>
                </a:solidFill>
                <a:latin typeface="+mj-lt"/>
              </a:rPr>
              <a:t> </a:t>
            </a:r>
            <a:r>
              <a:rPr lang="en-GB" altLang="et-EE" sz="1800" dirty="0" err="1" smtClean="0">
                <a:solidFill>
                  <a:schemeClr val="tx1"/>
                </a:solidFill>
                <a:latin typeface="+mj-lt"/>
              </a:rPr>
              <a:t>väga</a:t>
            </a:r>
            <a:r>
              <a:rPr lang="en-GB" altLang="et-EE" sz="1800" dirty="0" smtClean="0">
                <a:solidFill>
                  <a:schemeClr val="tx1"/>
                </a:solidFill>
                <a:latin typeface="+mj-lt"/>
              </a:rPr>
              <a:t> </a:t>
            </a:r>
            <a:r>
              <a:rPr lang="en-GB" altLang="et-EE" sz="1800" dirty="0" err="1" smtClean="0">
                <a:solidFill>
                  <a:schemeClr val="tx1"/>
                </a:solidFill>
                <a:latin typeface="+mj-lt"/>
              </a:rPr>
              <a:t>vaja</a:t>
            </a:r>
            <a:r>
              <a:rPr lang="en-GB" altLang="et-EE" sz="1800" dirty="0" smtClean="0">
                <a:solidFill>
                  <a:schemeClr val="tx1"/>
                </a:solidFill>
                <a:latin typeface="+mj-lt"/>
              </a:rPr>
              <a:t> </a:t>
            </a:r>
            <a:r>
              <a:rPr lang="en-GB" altLang="et-EE" sz="1800" dirty="0" err="1" smtClean="0">
                <a:solidFill>
                  <a:schemeClr val="tx1"/>
                </a:solidFill>
                <a:latin typeface="+mj-lt"/>
              </a:rPr>
              <a:t>uusi</a:t>
            </a:r>
            <a:r>
              <a:rPr lang="en-GB" altLang="et-EE" sz="1800" dirty="0" smtClean="0">
                <a:solidFill>
                  <a:schemeClr val="tx1"/>
                </a:solidFill>
                <a:latin typeface="+mj-lt"/>
              </a:rPr>
              <a:t> </a:t>
            </a:r>
            <a:r>
              <a:rPr lang="en-GB" altLang="et-EE" sz="1800" dirty="0" err="1" smtClean="0">
                <a:solidFill>
                  <a:schemeClr val="tx1"/>
                </a:solidFill>
                <a:latin typeface="+mj-lt"/>
              </a:rPr>
              <a:t>ja</a:t>
            </a:r>
            <a:r>
              <a:rPr lang="en-GB" altLang="et-EE" sz="1800" dirty="0" smtClean="0">
                <a:solidFill>
                  <a:schemeClr val="tx1"/>
                </a:solidFill>
                <a:latin typeface="+mj-lt"/>
              </a:rPr>
              <a:t> </a:t>
            </a:r>
            <a:r>
              <a:rPr lang="en-GB" altLang="et-EE" sz="1800" dirty="0" err="1" smtClean="0">
                <a:solidFill>
                  <a:schemeClr val="tx1"/>
                </a:solidFill>
                <a:latin typeface="+mj-lt"/>
              </a:rPr>
              <a:t>vingeid</a:t>
            </a:r>
            <a:r>
              <a:rPr lang="en-GB" altLang="et-EE" sz="1800" dirty="0" smtClean="0">
                <a:solidFill>
                  <a:schemeClr val="tx1"/>
                </a:solidFill>
                <a:latin typeface="+mj-lt"/>
              </a:rPr>
              <a:t> programme.</a:t>
            </a:r>
          </a:p>
        </p:txBody>
      </p:sp>
      <p:grpSp>
        <p:nvGrpSpPr>
          <p:cNvPr id="11268" name="Group 3"/>
          <p:cNvGrpSpPr>
            <a:grpSpLocks/>
          </p:cNvGrpSpPr>
          <p:nvPr/>
        </p:nvGrpSpPr>
        <p:grpSpPr bwMode="auto">
          <a:xfrm>
            <a:off x="838200" y="374650"/>
            <a:ext cx="7764463" cy="309563"/>
            <a:chOff x="528" y="236"/>
            <a:chExt cx="4891" cy="195"/>
          </a:xfrm>
        </p:grpSpPr>
        <p:sp>
          <p:nvSpPr>
            <p:cNvPr id="11269" name="Line 4"/>
            <p:cNvSpPr>
              <a:spLocks noChangeShapeType="1"/>
            </p:cNvSpPr>
            <p:nvPr/>
          </p:nvSpPr>
          <p:spPr bwMode="auto">
            <a:xfrm>
              <a:off x="528" y="428"/>
              <a:ext cx="4890" cy="0"/>
            </a:xfrm>
            <a:prstGeom prst="line">
              <a:avLst/>
            </a:prstGeom>
            <a:noFill/>
            <a:ln w="12600" cap="sq">
              <a:solidFill>
                <a:srgbClr val="0066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sp>
          <p:nvSpPr>
            <p:cNvPr id="11270" name="Line 5"/>
            <p:cNvSpPr>
              <a:spLocks noChangeShapeType="1"/>
            </p:cNvSpPr>
            <p:nvPr/>
          </p:nvSpPr>
          <p:spPr bwMode="auto">
            <a:xfrm flipV="1">
              <a:off x="5420" y="235"/>
              <a:ext cx="0" cy="197"/>
            </a:xfrm>
            <a:prstGeom prst="line">
              <a:avLst/>
            </a:prstGeom>
            <a:noFill/>
            <a:ln w="12600" cap="sq">
              <a:solidFill>
                <a:srgbClr val="0066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grpSp>
    </p:spTree>
  </p:cSld>
  <p:clrMapOvr>
    <a:masterClrMapping/>
  </p:clrMapOvr>
  <p:transition>
    <p:wipe dir="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90" name="Text Box 1"/>
          <p:cNvSpPr txBox="1">
            <a:spLocks noChangeArrowheads="1"/>
          </p:cNvSpPr>
          <p:nvPr/>
        </p:nvSpPr>
        <p:spPr bwMode="auto">
          <a:xfrm>
            <a:off x="762000" y="0"/>
            <a:ext cx="7772400" cy="838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9pPr>
          </a:lstStyle>
          <a:p>
            <a:pPr>
              <a:lnSpc>
                <a:spcPct val="95000"/>
              </a:lnSpc>
              <a:buClrTx/>
              <a:buFontTx/>
              <a:buNone/>
            </a:pPr>
            <a:r>
              <a:rPr lang="en-GB" altLang="et-EE" b="1">
                <a:solidFill>
                  <a:srgbClr val="000099"/>
                </a:solidFill>
                <a:latin typeface="Bitstream Vera Sans" charset="0"/>
              </a:rPr>
              <a:t>IT- firmad</a:t>
            </a:r>
          </a:p>
        </p:txBody>
      </p:sp>
      <p:sp>
        <p:nvSpPr>
          <p:cNvPr id="14338" name="Text Box 2"/>
          <p:cNvSpPr txBox="1">
            <a:spLocks noChangeArrowheads="1"/>
          </p:cNvSpPr>
          <p:nvPr/>
        </p:nvSpPr>
        <p:spPr bwMode="auto">
          <a:xfrm>
            <a:off x="838200" y="990600"/>
            <a:ext cx="7848600" cy="5578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31788" indent="-331788">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1pPr>
            <a:lvl2pPr marL="731838" indent="-274638">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2pPr>
            <a:lvl3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3pPr>
            <a:lvl4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4pPr>
            <a:lvl5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9pPr>
          </a:lstStyle>
          <a:p>
            <a:pPr>
              <a:lnSpc>
                <a:spcPct val="86000"/>
              </a:lnSpc>
              <a:spcBef>
                <a:spcPts val="450"/>
              </a:spcBef>
              <a:buClr>
                <a:srgbClr val="CC0000"/>
              </a:buClr>
              <a:buFont typeface="Wingdings" charset="2"/>
              <a:buChar char=""/>
              <a:defRPr/>
            </a:pPr>
            <a:endParaRPr lang="et-EE" altLang="et-EE" sz="1800" dirty="0" smtClean="0">
              <a:solidFill>
                <a:schemeClr val="tx1"/>
              </a:solidFill>
              <a:latin typeface="+mj-lt"/>
            </a:endParaRPr>
          </a:p>
          <a:p>
            <a:pPr>
              <a:lnSpc>
                <a:spcPct val="86000"/>
              </a:lnSpc>
              <a:spcBef>
                <a:spcPts val="450"/>
              </a:spcBef>
              <a:buClr>
                <a:srgbClr val="CC0000"/>
              </a:buClr>
              <a:buFont typeface="Wingdings" charset="2"/>
              <a:buChar char=""/>
              <a:defRPr/>
            </a:pPr>
            <a:r>
              <a:rPr lang="en-GB" altLang="et-EE" sz="1800" dirty="0" err="1" smtClean="0">
                <a:solidFill>
                  <a:schemeClr val="tx1"/>
                </a:solidFill>
                <a:latin typeface="+mj-lt"/>
              </a:rPr>
              <a:t>Üldiselt</a:t>
            </a:r>
            <a:r>
              <a:rPr lang="en-GB" altLang="et-EE" sz="1800" dirty="0" smtClean="0">
                <a:solidFill>
                  <a:schemeClr val="tx1"/>
                </a:solidFill>
                <a:latin typeface="+mj-lt"/>
              </a:rPr>
              <a:t> </a:t>
            </a:r>
            <a:r>
              <a:rPr lang="en-GB" altLang="et-EE" sz="1800" dirty="0" err="1" smtClean="0">
                <a:solidFill>
                  <a:schemeClr val="tx1"/>
                </a:solidFill>
                <a:latin typeface="+mj-lt"/>
              </a:rPr>
              <a:t>järgmist</a:t>
            </a:r>
            <a:r>
              <a:rPr lang="en-GB" altLang="et-EE" sz="1800" dirty="0" smtClean="0">
                <a:solidFill>
                  <a:schemeClr val="tx1"/>
                </a:solidFill>
                <a:latin typeface="+mj-lt"/>
              </a:rPr>
              <a:t> </a:t>
            </a:r>
            <a:r>
              <a:rPr lang="en-GB" altLang="et-EE" sz="1800" dirty="0" err="1" smtClean="0">
                <a:solidFill>
                  <a:schemeClr val="tx1"/>
                </a:solidFill>
                <a:latin typeface="+mj-lt"/>
              </a:rPr>
              <a:t>tüüpi</a:t>
            </a:r>
            <a:r>
              <a:rPr lang="en-GB" altLang="et-EE" sz="1800" dirty="0" smtClean="0">
                <a:solidFill>
                  <a:schemeClr val="tx1"/>
                </a:solidFill>
                <a:latin typeface="+mj-lt"/>
              </a:rPr>
              <a:t> </a:t>
            </a:r>
            <a:r>
              <a:rPr lang="en-GB" altLang="et-EE" sz="1800" dirty="0" err="1" smtClean="0">
                <a:solidFill>
                  <a:schemeClr val="tx1"/>
                </a:solidFill>
                <a:latin typeface="+mj-lt"/>
              </a:rPr>
              <a:t>tegevused</a:t>
            </a:r>
            <a:r>
              <a:rPr lang="en-GB" altLang="et-EE" sz="1800" dirty="0" smtClean="0">
                <a:solidFill>
                  <a:schemeClr val="tx1"/>
                </a:solidFill>
                <a:latin typeface="+mj-lt"/>
              </a:rPr>
              <a:t>, </a:t>
            </a:r>
            <a:r>
              <a:rPr lang="et-EE" altLang="et-EE" sz="1800" dirty="0" smtClean="0">
                <a:solidFill>
                  <a:schemeClr val="tx1"/>
                </a:solidFill>
                <a:latin typeface="+mj-lt"/>
              </a:rPr>
              <a:t>lihtsamast keerulisemale</a:t>
            </a:r>
            <a:endParaRPr lang="en-GB" altLang="et-EE" sz="1800" dirty="0" smtClean="0">
              <a:solidFill>
                <a:schemeClr val="tx1"/>
              </a:solidFill>
              <a:latin typeface="+mj-lt"/>
            </a:endParaRPr>
          </a:p>
          <a:p>
            <a:pPr>
              <a:lnSpc>
                <a:spcPct val="86000"/>
              </a:lnSpc>
              <a:spcBef>
                <a:spcPts val="450"/>
              </a:spcBef>
              <a:buClr>
                <a:srgbClr val="CC0000"/>
              </a:buClr>
              <a:buFont typeface="Wingdings" charset="2"/>
              <a:buNone/>
              <a:defRPr/>
            </a:pPr>
            <a:endParaRPr lang="en-GB" altLang="et-EE" sz="1800" dirty="0" smtClean="0">
              <a:solidFill>
                <a:schemeClr val="tx1"/>
              </a:solidFill>
              <a:latin typeface="+mj-lt"/>
            </a:endParaRPr>
          </a:p>
          <a:p>
            <a:pPr lvl="1">
              <a:lnSpc>
                <a:spcPct val="86000"/>
              </a:lnSpc>
              <a:spcBef>
                <a:spcPts val="400"/>
              </a:spcBef>
              <a:buClr>
                <a:srgbClr val="CC0000"/>
              </a:buClr>
              <a:buFont typeface="Wingdings" charset="2"/>
              <a:buChar char=""/>
              <a:defRPr/>
            </a:pPr>
            <a:r>
              <a:rPr lang="en-GB" altLang="et-EE" sz="1800" dirty="0" err="1" smtClean="0">
                <a:solidFill>
                  <a:schemeClr val="tx1"/>
                </a:solidFill>
                <a:latin typeface="+mj-lt"/>
              </a:rPr>
              <a:t>Standardsete</a:t>
            </a:r>
            <a:r>
              <a:rPr lang="en-GB" altLang="et-EE" sz="1800" dirty="0" smtClean="0">
                <a:solidFill>
                  <a:schemeClr val="tx1"/>
                </a:solidFill>
                <a:latin typeface="+mj-lt"/>
              </a:rPr>
              <a:t> </a:t>
            </a:r>
            <a:r>
              <a:rPr lang="en-GB" altLang="et-EE" sz="1800" dirty="0" err="1" smtClean="0">
                <a:solidFill>
                  <a:schemeClr val="tx1"/>
                </a:solidFill>
                <a:latin typeface="+mj-lt"/>
              </a:rPr>
              <a:t>arvutite</a:t>
            </a:r>
            <a:r>
              <a:rPr lang="en-GB" altLang="et-EE" sz="1800" dirty="0" smtClean="0">
                <a:solidFill>
                  <a:schemeClr val="tx1"/>
                </a:solidFill>
                <a:latin typeface="+mj-lt"/>
              </a:rPr>
              <a:t> </a:t>
            </a:r>
            <a:r>
              <a:rPr lang="en-GB" altLang="et-EE" sz="1800" dirty="0" err="1" smtClean="0">
                <a:solidFill>
                  <a:schemeClr val="tx1"/>
                </a:solidFill>
                <a:latin typeface="+mj-lt"/>
              </a:rPr>
              <a:t>ja</a:t>
            </a:r>
            <a:r>
              <a:rPr lang="en-GB" altLang="et-EE" sz="1800" dirty="0" smtClean="0">
                <a:solidFill>
                  <a:schemeClr val="tx1"/>
                </a:solidFill>
                <a:latin typeface="+mj-lt"/>
              </a:rPr>
              <a:t> </a:t>
            </a:r>
            <a:r>
              <a:rPr lang="en-GB" altLang="et-EE" sz="1800" dirty="0" err="1" smtClean="0">
                <a:solidFill>
                  <a:schemeClr val="tx1"/>
                </a:solidFill>
                <a:latin typeface="+mj-lt"/>
              </a:rPr>
              <a:t>tarkvara</a:t>
            </a:r>
            <a:r>
              <a:rPr lang="en-GB" altLang="et-EE" sz="1800" dirty="0" smtClean="0">
                <a:solidFill>
                  <a:schemeClr val="tx1"/>
                </a:solidFill>
                <a:latin typeface="+mj-lt"/>
              </a:rPr>
              <a:t> </a:t>
            </a:r>
            <a:r>
              <a:rPr lang="en-GB" altLang="et-EE" sz="1800" dirty="0" err="1" smtClean="0">
                <a:solidFill>
                  <a:schemeClr val="tx1"/>
                </a:solidFill>
                <a:latin typeface="+mj-lt"/>
              </a:rPr>
              <a:t>müük</a:t>
            </a:r>
            <a:r>
              <a:rPr lang="en-GB" altLang="et-EE" sz="1800" dirty="0" smtClean="0">
                <a:solidFill>
                  <a:schemeClr val="tx1"/>
                </a:solidFill>
                <a:latin typeface="+mj-lt"/>
              </a:rPr>
              <a:t> </a:t>
            </a:r>
            <a:r>
              <a:rPr lang="en-GB" altLang="et-EE" sz="1800" dirty="0" err="1" smtClean="0">
                <a:solidFill>
                  <a:schemeClr val="tx1"/>
                </a:solidFill>
                <a:latin typeface="+mj-lt"/>
              </a:rPr>
              <a:t>ja</a:t>
            </a:r>
            <a:r>
              <a:rPr lang="en-GB" altLang="et-EE" sz="1800" dirty="0" smtClean="0">
                <a:solidFill>
                  <a:schemeClr val="tx1"/>
                </a:solidFill>
                <a:latin typeface="+mj-lt"/>
              </a:rPr>
              <a:t> </a:t>
            </a:r>
            <a:r>
              <a:rPr lang="en-GB" altLang="et-EE" sz="1800" dirty="0" err="1" smtClean="0">
                <a:solidFill>
                  <a:schemeClr val="tx1"/>
                </a:solidFill>
                <a:latin typeface="+mj-lt"/>
              </a:rPr>
              <a:t>korrashoid</a:t>
            </a:r>
            <a:r>
              <a:rPr lang="en-GB" altLang="et-EE" sz="1800" dirty="0" smtClean="0">
                <a:solidFill>
                  <a:schemeClr val="tx1"/>
                </a:solidFill>
                <a:latin typeface="+mj-lt"/>
              </a:rPr>
              <a:t> (a la </a:t>
            </a:r>
            <a:r>
              <a:rPr lang="en-GB" altLang="et-EE" sz="1800" dirty="0" err="1" smtClean="0">
                <a:solidFill>
                  <a:schemeClr val="tx1"/>
                </a:solidFill>
                <a:latin typeface="+mj-lt"/>
              </a:rPr>
              <a:t>autosalong</a:t>
            </a:r>
            <a:r>
              <a:rPr lang="en-GB" altLang="et-EE" sz="1800" dirty="0" smtClean="0">
                <a:solidFill>
                  <a:schemeClr val="tx1"/>
                </a:solidFill>
                <a:latin typeface="+mj-lt"/>
              </a:rPr>
              <a:t>)</a:t>
            </a:r>
            <a:r>
              <a:rPr lang="ar-SA" altLang="et-EE" sz="1800" dirty="0" smtClean="0">
                <a:solidFill>
                  <a:schemeClr val="tx1"/>
                </a:solidFill>
                <a:latin typeface="+mj-lt"/>
                <a:cs typeface="Arial" charset="0"/>
              </a:rPr>
              <a:t>‏</a:t>
            </a:r>
            <a:endParaRPr lang="en-GB" altLang="et-EE" sz="1800" dirty="0" smtClean="0">
              <a:solidFill>
                <a:schemeClr val="tx1"/>
              </a:solidFill>
              <a:latin typeface="+mj-lt"/>
            </a:endParaRPr>
          </a:p>
          <a:p>
            <a:pPr lvl="1">
              <a:lnSpc>
                <a:spcPct val="86000"/>
              </a:lnSpc>
              <a:spcBef>
                <a:spcPts val="400"/>
              </a:spcBef>
              <a:buClr>
                <a:srgbClr val="CC0000"/>
              </a:buClr>
              <a:buFont typeface="Wingdings" charset="2"/>
              <a:buChar char=""/>
              <a:defRPr/>
            </a:pPr>
            <a:r>
              <a:rPr lang="en-GB" altLang="et-EE" sz="1800" dirty="0" err="1" smtClean="0">
                <a:solidFill>
                  <a:schemeClr val="tx1"/>
                </a:solidFill>
                <a:latin typeface="+mj-lt"/>
              </a:rPr>
              <a:t>Standardse</a:t>
            </a:r>
            <a:r>
              <a:rPr lang="en-GB" altLang="et-EE" sz="1800" dirty="0" smtClean="0">
                <a:solidFill>
                  <a:schemeClr val="tx1"/>
                </a:solidFill>
                <a:latin typeface="+mj-lt"/>
              </a:rPr>
              <a:t> </a:t>
            </a:r>
            <a:r>
              <a:rPr lang="en-GB" altLang="et-EE" sz="1800" dirty="0" err="1" smtClean="0">
                <a:solidFill>
                  <a:schemeClr val="tx1"/>
                </a:solidFill>
                <a:latin typeface="+mj-lt"/>
              </a:rPr>
              <a:t>tarkvara</a:t>
            </a:r>
            <a:r>
              <a:rPr lang="en-GB" altLang="et-EE" sz="1800" dirty="0" smtClean="0">
                <a:solidFill>
                  <a:schemeClr val="tx1"/>
                </a:solidFill>
                <a:latin typeface="+mj-lt"/>
              </a:rPr>
              <a:t> </a:t>
            </a:r>
            <a:r>
              <a:rPr lang="en-GB" altLang="et-EE" sz="1800" dirty="0" err="1" smtClean="0">
                <a:solidFill>
                  <a:schemeClr val="tx1"/>
                </a:solidFill>
                <a:latin typeface="+mj-lt"/>
              </a:rPr>
              <a:t>kasutamise</a:t>
            </a:r>
            <a:r>
              <a:rPr lang="en-GB" altLang="et-EE" sz="1800" dirty="0" smtClean="0">
                <a:solidFill>
                  <a:schemeClr val="tx1"/>
                </a:solidFill>
                <a:latin typeface="+mj-lt"/>
              </a:rPr>
              <a:t> </a:t>
            </a:r>
            <a:r>
              <a:rPr lang="en-GB" altLang="et-EE" sz="1800" dirty="0" err="1" smtClean="0">
                <a:solidFill>
                  <a:schemeClr val="tx1"/>
                </a:solidFill>
                <a:latin typeface="+mj-lt"/>
              </a:rPr>
              <a:t>õpetamine</a:t>
            </a:r>
            <a:r>
              <a:rPr lang="en-GB" altLang="et-EE" sz="1800" dirty="0" smtClean="0">
                <a:solidFill>
                  <a:schemeClr val="tx1"/>
                </a:solidFill>
                <a:latin typeface="+mj-lt"/>
              </a:rPr>
              <a:t> </a:t>
            </a:r>
            <a:r>
              <a:rPr lang="en-GB" altLang="et-EE" sz="1800" dirty="0" err="1" smtClean="0">
                <a:solidFill>
                  <a:schemeClr val="tx1"/>
                </a:solidFill>
                <a:latin typeface="+mj-lt"/>
              </a:rPr>
              <a:t>ja</a:t>
            </a:r>
            <a:r>
              <a:rPr lang="en-GB" altLang="et-EE" sz="1800" dirty="0" smtClean="0">
                <a:solidFill>
                  <a:schemeClr val="tx1"/>
                </a:solidFill>
                <a:latin typeface="+mj-lt"/>
              </a:rPr>
              <a:t> </a:t>
            </a:r>
            <a:r>
              <a:rPr lang="en-GB" altLang="et-EE" sz="1800" dirty="0" err="1" smtClean="0">
                <a:solidFill>
                  <a:schemeClr val="tx1"/>
                </a:solidFill>
                <a:latin typeface="+mj-lt"/>
              </a:rPr>
              <a:t>korrashoid</a:t>
            </a:r>
            <a:r>
              <a:rPr lang="en-GB" altLang="et-EE" sz="1800" dirty="0" smtClean="0">
                <a:solidFill>
                  <a:schemeClr val="tx1"/>
                </a:solidFill>
                <a:latin typeface="+mj-lt"/>
              </a:rPr>
              <a:t> (a la </a:t>
            </a:r>
            <a:r>
              <a:rPr lang="en-GB" altLang="et-EE" sz="1800" dirty="0" err="1" smtClean="0">
                <a:solidFill>
                  <a:schemeClr val="tx1"/>
                </a:solidFill>
                <a:latin typeface="+mj-lt"/>
              </a:rPr>
              <a:t>autokool</a:t>
            </a:r>
            <a:r>
              <a:rPr lang="en-GB" altLang="et-EE" sz="1800" dirty="0" smtClean="0">
                <a:solidFill>
                  <a:schemeClr val="tx1"/>
                </a:solidFill>
                <a:latin typeface="+mj-lt"/>
              </a:rPr>
              <a:t>)</a:t>
            </a:r>
            <a:r>
              <a:rPr lang="ar-SA" altLang="et-EE" sz="1800" dirty="0" smtClean="0">
                <a:solidFill>
                  <a:schemeClr val="tx1"/>
                </a:solidFill>
                <a:latin typeface="+mj-lt"/>
                <a:cs typeface="Arial" charset="0"/>
              </a:rPr>
              <a:t>‏</a:t>
            </a:r>
            <a:endParaRPr lang="en-GB" altLang="et-EE" sz="1800" dirty="0" smtClean="0">
              <a:solidFill>
                <a:schemeClr val="tx1"/>
              </a:solidFill>
              <a:latin typeface="+mj-lt"/>
            </a:endParaRPr>
          </a:p>
          <a:p>
            <a:pPr lvl="1">
              <a:lnSpc>
                <a:spcPct val="86000"/>
              </a:lnSpc>
              <a:spcBef>
                <a:spcPts val="400"/>
              </a:spcBef>
              <a:buClr>
                <a:srgbClr val="CC0000"/>
              </a:buClr>
              <a:buFont typeface="Wingdings" charset="2"/>
              <a:buChar char=""/>
              <a:defRPr/>
            </a:pPr>
            <a:r>
              <a:rPr lang="en-GB" altLang="et-EE" sz="1800" dirty="0" err="1" smtClean="0">
                <a:solidFill>
                  <a:schemeClr val="tx1"/>
                </a:solidFill>
                <a:latin typeface="+mj-lt"/>
              </a:rPr>
              <a:t>Keerulise</a:t>
            </a:r>
            <a:r>
              <a:rPr lang="en-GB" altLang="et-EE" sz="1800" dirty="0" smtClean="0">
                <a:solidFill>
                  <a:schemeClr val="tx1"/>
                </a:solidFill>
                <a:latin typeface="+mj-lt"/>
              </a:rPr>
              <a:t> </a:t>
            </a:r>
            <a:r>
              <a:rPr lang="en-GB" altLang="et-EE" sz="1800" dirty="0" err="1" smtClean="0">
                <a:solidFill>
                  <a:schemeClr val="tx1"/>
                </a:solidFill>
                <a:latin typeface="+mj-lt"/>
              </a:rPr>
              <a:t>standardtarkvara</a:t>
            </a:r>
            <a:r>
              <a:rPr lang="en-GB" altLang="et-EE" sz="1800" dirty="0" smtClean="0">
                <a:solidFill>
                  <a:schemeClr val="tx1"/>
                </a:solidFill>
                <a:latin typeface="+mj-lt"/>
              </a:rPr>
              <a:t> </a:t>
            </a:r>
            <a:r>
              <a:rPr lang="en-GB" altLang="et-EE" sz="1800" dirty="0" err="1" smtClean="0">
                <a:solidFill>
                  <a:schemeClr val="tx1"/>
                </a:solidFill>
                <a:latin typeface="+mj-lt"/>
              </a:rPr>
              <a:t>installeerimine</a:t>
            </a:r>
            <a:r>
              <a:rPr lang="en-GB" altLang="et-EE" sz="1800" dirty="0" smtClean="0">
                <a:solidFill>
                  <a:schemeClr val="tx1"/>
                </a:solidFill>
                <a:latin typeface="+mj-lt"/>
              </a:rPr>
              <a:t>, </a:t>
            </a:r>
            <a:r>
              <a:rPr lang="en-GB" altLang="et-EE" sz="1800" dirty="0" err="1" smtClean="0">
                <a:solidFill>
                  <a:schemeClr val="tx1"/>
                </a:solidFill>
                <a:latin typeface="+mj-lt"/>
              </a:rPr>
              <a:t>sättimine</a:t>
            </a:r>
            <a:r>
              <a:rPr lang="en-GB" altLang="et-EE" sz="1800" dirty="0" smtClean="0">
                <a:solidFill>
                  <a:schemeClr val="tx1"/>
                </a:solidFill>
                <a:latin typeface="+mj-lt"/>
              </a:rPr>
              <a:t> </a:t>
            </a:r>
            <a:r>
              <a:rPr lang="en-GB" altLang="et-EE" sz="1800" dirty="0" err="1" smtClean="0">
                <a:solidFill>
                  <a:schemeClr val="tx1"/>
                </a:solidFill>
                <a:latin typeface="+mj-lt"/>
              </a:rPr>
              <a:t>ja</a:t>
            </a:r>
            <a:r>
              <a:rPr lang="en-GB" altLang="et-EE" sz="1800" dirty="0" smtClean="0">
                <a:solidFill>
                  <a:schemeClr val="tx1"/>
                </a:solidFill>
                <a:latin typeface="+mj-lt"/>
              </a:rPr>
              <a:t> </a:t>
            </a:r>
            <a:r>
              <a:rPr lang="en-GB" altLang="et-EE" sz="1800" dirty="0" err="1" smtClean="0">
                <a:solidFill>
                  <a:schemeClr val="tx1"/>
                </a:solidFill>
                <a:latin typeface="+mj-lt"/>
              </a:rPr>
              <a:t>kasutamise</a:t>
            </a:r>
            <a:r>
              <a:rPr lang="en-GB" altLang="et-EE" sz="1800" dirty="0" smtClean="0">
                <a:solidFill>
                  <a:schemeClr val="tx1"/>
                </a:solidFill>
                <a:latin typeface="+mj-lt"/>
              </a:rPr>
              <a:t> </a:t>
            </a:r>
            <a:r>
              <a:rPr lang="en-GB" altLang="et-EE" sz="1800" dirty="0" err="1" smtClean="0">
                <a:solidFill>
                  <a:schemeClr val="tx1"/>
                </a:solidFill>
                <a:latin typeface="+mj-lt"/>
              </a:rPr>
              <a:t>õpetamine</a:t>
            </a:r>
            <a:r>
              <a:rPr lang="en-GB" altLang="et-EE" sz="1800" dirty="0" smtClean="0">
                <a:solidFill>
                  <a:schemeClr val="tx1"/>
                </a:solidFill>
                <a:latin typeface="+mj-lt"/>
              </a:rPr>
              <a:t> (</a:t>
            </a:r>
            <a:r>
              <a:rPr lang="en-GB" altLang="et-EE" sz="1800" dirty="0" err="1" smtClean="0">
                <a:solidFill>
                  <a:schemeClr val="tx1"/>
                </a:solidFill>
                <a:latin typeface="+mj-lt"/>
              </a:rPr>
              <a:t>tüüpiliselt</a:t>
            </a:r>
            <a:r>
              <a:rPr lang="en-GB" altLang="et-EE" sz="1800" dirty="0" smtClean="0">
                <a:solidFill>
                  <a:schemeClr val="tx1"/>
                </a:solidFill>
                <a:latin typeface="+mj-lt"/>
              </a:rPr>
              <a:t> </a:t>
            </a:r>
            <a:r>
              <a:rPr lang="et-EE" altLang="et-EE" sz="1800" dirty="0" smtClean="0">
                <a:solidFill>
                  <a:schemeClr val="tx1"/>
                </a:solidFill>
                <a:latin typeface="+mj-lt"/>
              </a:rPr>
              <a:t>„</a:t>
            </a:r>
            <a:r>
              <a:rPr lang="en-GB" altLang="et-EE" sz="1800" dirty="0" err="1" smtClean="0">
                <a:solidFill>
                  <a:schemeClr val="tx1"/>
                </a:solidFill>
                <a:latin typeface="+mj-lt"/>
              </a:rPr>
              <a:t>majandustarkvara</a:t>
            </a:r>
            <a:r>
              <a:rPr lang="et-EE" altLang="et-EE" sz="1800" dirty="0" smtClean="0">
                <a:solidFill>
                  <a:schemeClr val="tx1"/>
                </a:solidFill>
                <a:latin typeface="+mj-lt"/>
              </a:rPr>
              <a:t>“</a:t>
            </a:r>
            <a:r>
              <a:rPr lang="en-GB" altLang="et-EE" sz="1800" dirty="0" smtClean="0">
                <a:solidFill>
                  <a:schemeClr val="tx1"/>
                </a:solidFill>
                <a:latin typeface="+mj-lt"/>
              </a:rPr>
              <a:t>)</a:t>
            </a:r>
            <a:r>
              <a:rPr lang="ar-SA" altLang="et-EE" sz="1800" dirty="0" smtClean="0">
                <a:solidFill>
                  <a:schemeClr val="tx1"/>
                </a:solidFill>
                <a:latin typeface="+mj-lt"/>
                <a:cs typeface="Arial" charset="0"/>
              </a:rPr>
              <a:t>‏</a:t>
            </a:r>
            <a:endParaRPr lang="en-GB" altLang="et-EE" sz="1800" dirty="0" smtClean="0">
              <a:solidFill>
                <a:schemeClr val="tx1"/>
              </a:solidFill>
              <a:latin typeface="+mj-lt"/>
            </a:endParaRPr>
          </a:p>
          <a:p>
            <a:pPr lvl="1">
              <a:lnSpc>
                <a:spcPct val="86000"/>
              </a:lnSpc>
              <a:spcBef>
                <a:spcPts val="400"/>
              </a:spcBef>
              <a:buClr>
                <a:srgbClr val="CC0000"/>
              </a:buClr>
              <a:buFont typeface="Wingdings" charset="2"/>
              <a:buChar char=""/>
              <a:defRPr/>
            </a:pPr>
            <a:r>
              <a:rPr lang="en-GB" altLang="et-EE" sz="1800" dirty="0" err="1" smtClean="0">
                <a:solidFill>
                  <a:schemeClr val="tx1"/>
                </a:solidFill>
                <a:latin typeface="+mj-lt"/>
              </a:rPr>
              <a:t>Erinevate</a:t>
            </a:r>
            <a:r>
              <a:rPr lang="en-GB" altLang="et-EE" sz="1800" dirty="0" smtClean="0">
                <a:solidFill>
                  <a:schemeClr val="tx1"/>
                </a:solidFill>
                <a:latin typeface="+mj-lt"/>
              </a:rPr>
              <a:t> </a:t>
            </a:r>
            <a:r>
              <a:rPr lang="en-GB" altLang="et-EE" sz="1800" dirty="0" err="1" smtClean="0">
                <a:solidFill>
                  <a:schemeClr val="tx1"/>
                </a:solidFill>
                <a:latin typeface="+mj-lt"/>
              </a:rPr>
              <a:t>standardtarkvara</a:t>
            </a:r>
            <a:r>
              <a:rPr lang="en-GB" altLang="et-EE" sz="1800" dirty="0" smtClean="0">
                <a:solidFill>
                  <a:schemeClr val="tx1"/>
                </a:solidFill>
                <a:latin typeface="+mj-lt"/>
              </a:rPr>
              <a:t> </a:t>
            </a:r>
            <a:r>
              <a:rPr lang="en-GB" altLang="et-EE" sz="1800" dirty="0" err="1" smtClean="0">
                <a:solidFill>
                  <a:schemeClr val="tx1"/>
                </a:solidFill>
                <a:latin typeface="+mj-lt"/>
              </a:rPr>
              <a:t>tükkide</a:t>
            </a:r>
            <a:r>
              <a:rPr lang="en-GB" altLang="et-EE" sz="1800" dirty="0" smtClean="0">
                <a:solidFill>
                  <a:schemeClr val="tx1"/>
                </a:solidFill>
                <a:latin typeface="+mj-lt"/>
              </a:rPr>
              <a:t> </a:t>
            </a:r>
            <a:r>
              <a:rPr lang="en-GB" altLang="et-EE" sz="1800" dirty="0" err="1" smtClean="0">
                <a:solidFill>
                  <a:schemeClr val="tx1"/>
                </a:solidFill>
                <a:latin typeface="+mj-lt"/>
              </a:rPr>
              <a:t>kokkupanemine</a:t>
            </a:r>
            <a:r>
              <a:rPr lang="en-GB" altLang="et-EE" sz="1800" dirty="0" smtClean="0">
                <a:solidFill>
                  <a:schemeClr val="tx1"/>
                </a:solidFill>
                <a:latin typeface="+mj-lt"/>
              </a:rPr>
              <a:t>, </a:t>
            </a:r>
            <a:r>
              <a:rPr lang="en-GB" altLang="et-EE" sz="1800" dirty="0" err="1" smtClean="0">
                <a:solidFill>
                  <a:schemeClr val="tx1"/>
                </a:solidFill>
                <a:latin typeface="+mj-lt"/>
              </a:rPr>
              <a:t>tüüpiliselt</a:t>
            </a:r>
            <a:r>
              <a:rPr lang="en-GB" altLang="et-EE" sz="1800" dirty="0" smtClean="0">
                <a:solidFill>
                  <a:schemeClr val="tx1"/>
                </a:solidFill>
                <a:latin typeface="+mj-lt"/>
              </a:rPr>
              <a:t> </a:t>
            </a:r>
            <a:r>
              <a:rPr lang="en-GB" altLang="et-EE" sz="1800" dirty="0" err="1" smtClean="0">
                <a:solidFill>
                  <a:schemeClr val="tx1"/>
                </a:solidFill>
                <a:latin typeface="+mj-lt"/>
              </a:rPr>
              <a:t>omakirjutatud</a:t>
            </a:r>
            <a:r>
              <a:rPr lang="en-GB" altLang="et-EE" sz="1800" dirty="0" smtClean="0">
                <a:solidFill>
                  <a:schemeClr val="tx1"/>
                </a:solidFill>
                <a:latin typeface="+mj-lt"/>
              </a:rPr>
              <a:t> </a:t>
            </a:r>
            <a:r>
              <a:rPr lang="en-GB" altLang="et-EE" sz="1800" dirty="0" err="1" smtClean="0">
                <a:solidFill>
                  <a:schemeClr val="tx1"/>
                </a:solidFill>
                <a:latin typeface="+mj-lt"/>
              </a:rPr>
              <a:t>programmide</a:t>
            </a:r>
            <a:r>
              <a:rPr lang="en-GB" altLang="et-EE" sz="1800" dirty="0" smtClean="0">
                <a:solidFill>
                  <a:schemeClr val="tx1"/>
                </a:solidFill>
                <a:latin typeface="+mj-lt"/>
              </a:rPr>
              <a:t> </a:t>
            </a:r>
            <a:r>
              <a:rPr lang="en-GB" altLang="et-EE" sz="1800" dirty="0" err="1" smtClean="0">
                <a:solidFill>
                  <a:schemeClr val="tx1"/>
                </a:solidFill>
                <a:latin typeface="+mj-lt"/>
              </a:rPr>
              <a:t>abil</a:t>
            </a:r>
            <a:r>
              <a:rPr lang="en-GB" altLang="et-EE" sz="1800" dirty="0" smtClean="0">
                <a:solidFill>
                  <a:schemeClr val="tx1"/>
                </a:solidFill>
                <a:latin typeface="+mj-lt"/>
              </a:rPr>
              <a:t> </a:t>
            </a:r>
            <a:r>
              <a:rPr lang="en-GB" altLang="et-EE" sz="1800" dirty="0" smtClean="0">
                <a:solidFill>
                  <a:schemeClr val="tx1"/>
                </a:solidFill>
                <a:latin typeface="+mj-lt"/>
              </a:rPr>
              <a:t>(</a:t>
            </a:r>
            <a:r>
              <a:rPr lang="et-EE" altLang="et-EE" sz="1800" dirty="0" smtClean="0">
                <a:solidFill>
                  <a:schemeClr val="tx1"/>
                </a:solidFill>
                <a:latin typeface="+mj-lt"/>
              </a:rPr>
              <a:t>nn </a:t>
            </a:r>
            <a:r>
              <a:rPr lang="en-GB" altLang="et-EE" sz="1800" dirty="0" err="1" smtClean="0">
                <a:solidFill>
                  <a:schemeClr val="tx1"/>
                </a:solidFill>
                <a:latin typeface="+mj-lt"/>
              </a:rPr>
              <a:t>integratsioon</a:t>
            </a:r>
            <a:r>
              <a:rPr lang="en-GB" altLang="et-EE" sz="1800" dirty="0" smtClean="0">
                <a:solidFill>
                  <a:schemeClr val="tx1"/>
                </a:solidFill>
                <a:latin typeface="+mj-lt"/>
              </a:rPr>
              <a:t>)</a:t>
            </a:r>
            <a:r>
              <a:rPr lang="ar-SA" altLang="et-EE" sz="1800" dirty="0" smtClean="0">
                <a:solidFill>
                  <a:schemeClr val="tx1"/>
                </a:solidFill>
                <a:latin typeface="+mj-lt"/>
                <a:cs typeface="Arial" charset="0"/>
              </a:rPr>
              <a:t>‏</a:t>
            </a:r>
            <a:endParaRPr lang="en-GB" altLang="et-EE" sz="1800" dirty="0" smtClean="0">
              <a:solidFill>
                <a:schemeClr val="tx1"/>
              </a:solidFill>
              <a:latin typeface="+mj-lt"/>
            </a:endParaRPr>
          </a:p>
          <a:p>
            <a:pPr lvl="1">
              <a:lnSpc>
                <a:spcPct val="86000"/>
              </a:lnSpc>
              <a:spcBef>
                <a:spcPts val="400"/>
              </a:spcBef>
              <a:buClr>
                <a:srgbClr val="CC0000"/>
              </a:buClr>
              <a:buFont typeface="Wingdings" charset="2"/>
              <a:buChar char=""/>
              <a:defRPr/>
            </a:pPr>
            <a:r>
              <a:rPr lang="en-GB" altLang="et-EE" sz="1800" dirty="0" err="1" smtClean="0">
                <a:solidFill>
                  <a:schemeClr val="tx1"/>
                </a:solidFill>
                <a:latin typeface="+mj-lt"/>
              </a:rPr>
              <a:t>Uue</a:t>
            </a:r>
            <a:r>
              <a:rPr lang="en-GB" altLang="et-EE" sz="1800" dirty="0" smtClean="0">
                <a:solidFill>
                  <a:schemeClr val="tx1"/>
                </a:solidFill>
                <a:latin typeface="+mj-lt"/>
              </a:rPr>
              <a:t> </a:t>
            </a:r>
            <a:r>
              <a:rPr lang="en-GB" altLang="et-EE" sz="1800" dirty="0" err="1" smtClean="0">
                <a:solidFill>
                  <a:schemeClr val="tx1"/>
                </a:solidFill>
                <a:latin typeface="+mj-lt"/>
              </a:rPr>
              <a:t>tarkvara</a:t>
            </a:r>
            <a:r>
              <a:rPr lang="en-GB" altLang="et-EE" sz="1800" dirty="0" smtClean="0">
                <a:solidFill>
                  <a:schemeClr val="tx1"/>
                </a:solidFill>
                <a:latin typeface="+mj-lt"/>
              </a:rPr>
              <a:t> </a:t>
            </a:r>
            <a:r>
              <a:rPr lang="en-GB" altLang="et-EE" sz="1800" dirty="0" err="1" smtClean="0">
                <a:solidFill>
                  <a:schemeClr val="tx1"/>
                </a:solidFill>
                <a:latin typeface="+mj-lt"/>
              </a:rPr>
              <a:t>tegemine</a:t>
            </a:r>
            <a:r>
              <a:rPr lang="en-GB" altLang="et-EE" sz="1800" dirty="0" smtClean="0">
                <a:solidFill>
                  <a:schemeClr val="tx1"/>
                </a:solidFill>
                <a:latin typeface="+mj-lt"/>
              </a:rPr>
              <a:t> </a:t>
            </a:r>
            <a:r>
              <a:rPr lang="en-GB" altLang="et-EE" sz="1800" dirty="0" err="1" smtClean="0">
                <a:solidFill>
                  <a:schemeClr val="tx1"/>
                </a:solidFill>
                <a:latin typeface="+mj-lt"/>
              </a:rPr>
              <a:t>vastavalt</a:t>
            </a:r>
            <a:r>
              <a:rPr lang="en-GB" altLang="et-EE" sz="1800" dirty="0" smtClean="0">
                <a:solidFill>
                  <a:schemeClr val="tx1"/>
                </a:solidFill>
                <a:latin typeface="+mj-lt"/>
              </a:rPr>
              <a:t> </a:t>
            </a:r>
            <a:r>
              <a:rPr lang="en-GB" altLang="et-EE" sz="1800" dirty="0" err="1" smtClean="0">
                <a:solidFill>
                  <a:schemeClr val="tx1"/>
                </a:solidFill>
                <a:latin typeface="+mj-lt"/>
              </a:rPr>
              <a:t>kliendi</a:t>
            </a:r>
            <a:r>
              <a:rPr lang="en-GB" altLang="et-EE" sz="1800" dirty="0" smtClean="0">
                <a:solidFill>
                  <a:schemeClr val="tx1"/>
                </a:solidFill>
                <a:latin typeface="+mj-lt"/>
              </a:rPr>
              <a:t> </a:t>
            </a:r>
            <a:r>
              <a:rPr lang="en-GB" altLang="et-EE" sz="1800" dirty="0" err="1" smtClean="0">
                <a:solidFill>
                  <a:schemeClr val="tx1"/>
                </a:solidFill>
                <a:latin typeface="+mj-lt"/>
              </a:rPr>
              <a:t>tellimusele</a:t>
            </a:r>
            <a:endParaRPr lang="et-EE" altLang="et-EE" sz="1800" dirty="0" smtClean="0">
              <a:solidFill>
                <a:schemeClr val="tx1"/>
              </a:solidFill>
              <a:latin typeface="+mj-lt"/>
            </a:endParaRPr>
          </a:p>
          <a:p>
            <a:pPr lvl="1">
              <a:lnSpc>
                <a:spcPct val="86000"/>
              </a:lnSpc>
              <a:spcBef>
                <a:spcPts val="400"/>
              </a:spcBef>
              <a:buClr>
                <a:srgbClr val="CC0000"/>
              </a:buClr>
              <a:buFont typeface="Wingdings" charset="2"/>
              <a:buChar char=""/>
              <a:defRPr/>
            </a:pPr>
            <a:r>
              <a:rPr lang="et-EE" altLang="et-EE" sz="1800" dirty="0" smtClean="0">
                <a:solidFill>
                  <a:schemeClr val="tx1"/>
                </a:solidFill>
                <a:latin typeface="+mj-lt"/>
              </a:rPr>
              <a:t>Uue elektroonika </a:t>
            </a:r>
            <a:r>
              <a:rPr lang="en-GB" altLang="et-EE" sz="1800" dirty="0" err="1" smtClean="0">
                <a:solidFill>
                  <a:schemeClr val="tx1"/>
                </a:solidFill>
                <a:latin typeface="+mj-lt"/>
              </a:rPr>
              <a:t>kokkupanek</a:t>
            </a:r>
            <a:r>
              <a:rPr lang="en-GB" altLang="et-EE" sz="1800" dirty="0" smtClean="0">
                <a:solidFill>
                  <a:schemeClr val="tx1"/>
                </a:solidFill>
                <a:latin typeface="+mj-lt"/>
              </a:rPr>
              <a:t> </a:t>
            </a:r>
            <a:r>
              <a:rPr lang="en-GB" altLang="et-EE" sz="1800" dirty="0" err="1" smtClean="0">
                <a:solidFill>
                  <a:schemeClr val="tx1"/>
                </a:solidFill>
                <a:latin typeface="+mj-lt"/>
              </a:rPr>
              <a:t>tükkidest</a:t>
            </a:r>
            <a:r>
              <a:rPr lang="en-GB" altLang="et-EE" sz="1800" dirty="0" smtClean="0">
                <a:solidFill>
                  <a:schemeClr val="tx1"/>
                </a:solidFill>
                <a:latin typeface="+mj-lt"/>
              </a:rPr>
              <a:t>, </a:t>
            </a:r>
            <a:r>
              <a:rPr lang="en-GB" altLang="et-EE" sz="1800" dirty="0" err="1" smtClean="0">
                <a:solidFill>
                  <a:schemeClr val="tx1"/>
                </a:solidFill>
                <a:latin typeface="+mj-lt"/>
              </a:rPr>
              <a:t>müük</a:t>
            </a:r>
            <a:r>
              <a:rPr lang="en-GB" altLang="et-EE" sz="1800" dirty="0" smtClean="0">
                <a:solidFill>
                  <a:schemeClr val="tx1"/>
                </a:solidFill>
                <a:latin typeface="+mj-lt"/>
              </a:rPr>
              <a:t> </a:t>
            </a:r>
            <a:r>
              <a:rPr lang="en-GB" altLang="et-EE" sz="1800" dirty="0" err="1" smtClean="0">
                <a:solidFill>
                  <a:schemeClr val="tx1"/>
                </a:solidFill>
                <a:latin typeface="+mj-lt"/>
              </a:rPr>
              <a:t>ja</a:t>
            </a:r>
            <a:r>
              <a:rPr lang="en-GB" altLang="et-EE" sz="1800" dirty="0" smtClean="0">
                <a:solidFill>
                  <a:schemeClr val="tx1"/>
                </a:solidFill>
                <a:latin typeface="+mj-lt"/>
              </a:rPr>
              <a:t> </a:t>
            </a:r>
            <a:r>
              <a:rPr lang="en-GB" altLang="et-EE" sz="1800" dirty="0" err="1" smtClean="0">
                <a:solidFill>
                  <a:schemeClr val="tx1"/>
                </a:solidFill>
                <a:latin typeface="+mj-lt"/>
              </a:rPr>
              <a:t>korrashoid</a:t>
            </a:r>
            <a:endParaRPr lang="en-GB" altLang="et-EE" sz="1800" dirty="0" smtClean="0">
              <a:solidFill>
                <a:schemeClr val="tx1"/>
              </a:solidFill>
              <a:latin typeface="+mj-lt"/>
            </a:endParaRPr>
          </a:p>
          <a:p>
            <a:pPr lvl="1">
              <a:lnSpc>
                <a:spcPct val="86000"/>
              </a:lnSpc>
              <a:spcBef>
                <a:spcPts val="400"/>
              </a:spcBef>
              <a:buClr>
                <a:srgbClr val="CC0000"/>
              </a:buClr>
              <a:buFont typeface="Wingdings" charset="2"/>
              <a:buChar char=""/>
              <a:defRPr/>
            </a:pPr>
            <a:r>
              <a:rPr lang="en-GB" altLang="et-EE" sz="1800" dirty="0" err="1" smtClean="0">
                <a:solidFill>
                  <a:schemeClr val="tx1"/>
                </a:solidFill>
                <a:latin typeface="+mj-lt"/>
              </a:rPr>
              <a:t>Uue</a:t>
            </a:r>
            <a:r>
              <a:rPr lang="en-GB" altLang="et-EE" sz="1800" dirty="0" smtClean="0">
                <a:solidFill>
                  <a:schemeClr val="tx1"/>
                </a:solidFill>
                <a:latin typeface="+mj-lt"/>
              </a:rPr>
              <a:t> </a:t>
            </a:r>
            <a:r>
              <a:rPr lang="en-GB" altLang="et-EE" sz="1800" dirty="0" err="1" smtClean="0">
                <a:solidFill>
                  <a:schemeClr val="tx1"/>
                </a:solidFill>
                <a:latin typeface="+mj-lt"/>
              </a:rPr>
              <a:t>tarkvara</a:t>
            </a:r>
            <a:r>
              <a:rPr lang="en-GB" altLang="et-EE" sz="1800" dirty="0" smtClean="0">
                <a:solidFill>
                  <a:schemeClr val="tx1"/>
                </a:solidFill>
                <a:latin typeface="+mj-lt"/>
              </a:rPr>
              <a:t> </a:t>
            </a:r>
            <a:r>
              <a:rPr lang="en-GB" altLang="et-EE" sz="1800" dirty="0" err="1" smtClean="0">
                <a:solidFill>
                  <a:schemeClr val="tx1"/>
                </a:solidFill>
                <a:latin typeface="+mj-lt"/>
              </a:rPr>
              <a:t>tegemine</a:t>
            </a:r>
            <a:r>
              <a:rPr lang="en-GB" altLang="et-EE" sz="1800" dirty="0" smtClean="0">
                <a:solidFill>
                  <a:schemeClr val="tx1"/>
                </a:solidFill>
                <a:latin typeface="+mj-lt"/>
              </a:rPr>
              <a:t> </a:t>
            </a:r>
            <a:r>
              <a:rPr lang="en-GB" altLang="et-EE" sz="1800" dirty="0" err="1" smtClean="0">
                <a:solidFill>
                  <a:schemeClr val="tx1"/>
                </a:solidFill>
                <a:latin typeface="+mj-lt"/>
              </a:rPr>
              <a:t>laiemaks</a:t>
            </a:r>
            <a:r>
              <a:rPr lang="en-GB" altLang="et-EE" sz="1800" dirty="0" smtClean="0">
                <a:solidFill>
                  <a:schemeClr val="tx1"/>
                </a:solidFill>
                <a:latin typeface="+mj-lt"/>
              </a:rPr>
              <a:t> </a:t>
            </a:r>
            <a:r>
              <a:rPr lang="en-GB" altLang="et-EE" sz="1800" dirty="0" err="1" smtClean="0">
                <a:solidFill>
                  <a:schemeClr val="tx1"/>
                </a:solidFill>
                <a:latin typeface="+mj-lt"/>
              </a:rPr>
              <a:t>müügiks</a:t>
            </a:r>
            <a:endParaRPr lang="en-GB" altLang="et-EE" sz="1800" dirty="0" smtClean="0">
              <a:solidFill>
                <a:schemeClr val="tx1"/>
              </a:solidFill>
              <a:latin typeface="+mj-lt"/>
            </a:endParaRPr>
          </a:p>
          <a:p>
            <a:pPr marL="733425" lvl="1">
              <a:lnSpc>
                <a:spcPct val="86000"/>
              </a:lnSpc>
              <a:spcBef>
                <a:spcPts val="400"/>
              </a:spcBef>
              <a:buClrTx/>
              <a:buFontTx/>
              <a:buNone/>
              <a:defRPr/>
            </a:pPr>
            <a:endParaRPr lang="en-GB" altLang="et-EE" sz="1800" dirty="0" smtClean="0">
              <a:solidFill>
                <a:schemeClr val="tx1"/>
              </a:solidFill>
              <a:latin typeface="+mj-lt"/>
            </a:endParaRPr>
          </a:p>
          <a:p>
            <a:pPr marL="733425" lvl="1">
              <a:lnSpc>
                <a:spcPct val="86000"/>
              </a:lnSpc>
              <a:spcBef>
                <a:spcPts val="400"/>
              </a:spcBef>
              <a:buClrTx/>
              <a:buFontTx/>
              <a:buNone/>
              <a:defRPr/>
            </a:pPr>
            <a:endParaRPr lang="en-GB" altLang="et-EE" sz="1800" dirty="0" smtClean="0">
              <a:solidFill>
                <a:schemeClr val="tx1"/>
              </a:solidFill>
              <a:latin typeface="+mj-lt"/>
            </a:endParaRPr>
          </a:p>
        </p:txBody>
      </p:sp>
      <p:grpSp>
        <p:nvGrpSpPr>
          <p:cNvPr id="12292" name="Group 3"/>
          <p:cNvGrpSpPr>
            <a:grpSpLocks/>
          </p:cNvGrpSpPr>
          <p:nvPr/>
        </p:nvGrpSpPr>
        <p:grpSpPr bwMode="auto">
          <a:xfrm>
            <a:off x="838200" y="374650"/>
            <a:ext cx="7764463" cy="309563"/>
            <a:chOff x="528" y="236"/>
            <a:chExt cx="4891" cy="195"/>
          </a:xfrm>
        </p:grpSpPr>
        <p:sp>
          <p:nvSpPr>
            <p:cNvPr id="12293" name="Line 4"/>
            <p:cNvSpPr>
              <a:spLocks noChangeShapeType="1"/>
            </p:cNvSpPr>
            <p:nvPr/>
          </p:nvSpPr>
          <p:spPr bwMode="auto">
            <a:xfrm>
              <a:off x="528" y="428"/>
              <a:ext cx="4890" cy="0"/>
            </a:xfrm>
            <a:prstGeom prst="line">
              <a:avLst/>
            </a:prstGeom>
            <a:noFill/>
            <a:ln w="12600" cap="sq">
              <a:solidFill>
                <a:srgbClr val="0066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sp>
          <p:nvSpPr>
            <p:cNvPr id="12294" name="Line 5"/>
            <p:cNvSpPr>
              <a:spLocks noChangeShapeType="1"/>
            </p:cNvSpPr>
            <p:nvPr/>
          </p:nvSpPr>
          <p:spPr bwMode="auto">
            <a:xfrm flipV="1">
              <a:off x="5420" y="235"/>
              <a:ext cx="0" cy="197"/>
            </a:xfrm>
            <a:prstGeom prst="line">
              <a:avLst/>
            </a:prstGeom>
            <a:noFill/>
            <a:ln w="12600" cap="sq">
              <a:solidFill>
                <a:srgbClr val="0066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grpSp>
    </p:spTree>
  </p:cSld>
  <p:clrMapOvr>
    <a:masterClrMapping/>
  </p:clrMapOvr>
  <p:transition>
    <p:wipe dir="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8" name="Text Box 1"/>
          <p:cNvSpPr txBox="1">
            <a:spLocks noChangeArrowheads="1"/>
          </p:cNvSpPr>
          <p:nvPr/>
        </p:nvSpPr>
        <p:spPr bwMode="auto">
          <a:xfrm>
            <a:off x="762000" y="0"/>
            <a:ext cx="7772400" cy="838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9pPr>
          </a:lstStyle>
          <a:p>
            <a:pPr>
              <a:lnSpc>
                <a:spcPct val="95000"/>
              </a:lnSpc>
              <a:buClrTx/>
              <a:buFontTx/>
              <a:buNone/>
            </a:pPr>
            <a:r>
              <a:rPr lang="et-EE" altLang="et-EE" b="1" dirty="0" smtClean="0">
                <a:solidFill>
                  <a:srgbClr val="000099"/>
                </a:solidFill>
                <a:latin typeface="Bitstream Vera Sans" charset="0"/>
              </a:rPr>
              <a:t>Paar sõna „juhtimise“ teemal</a:t>
            </a:r>
            <a:endParaRPr lang="en-GB" altLang="et-EE" b="1" dirty="0">
              <a:solidFill>
                <a:srgbClr val="000099"/>
              </a:solidFill>
              <a:latin typeface="Bitstream Vera Sans" charset="0"/>
            </a:endParaRPr>
          </a:p>
        </p:txBody>
      </p:sp>
      <p:grpSp>
        <p:nvGrpSpPr>
          <p:cNvPr id="4099" name="Group 2"/>
          <p:cNvGrpSpPr>
            <a:grpSpLocks/>
          </p:cNvGrpSpPr>
          <p:nvPr/>
        </p:nvGrpSpPr>
        <p:grpSpPr bwMode="auto">
          <a:xfrm>
            <a:off x="838200" y="374650"/>
            <a:ext cx="7764463" cy="309563"/>
            <a:chOff x="528" y="236"/>
            <a:chExt cx="4891" cy="195"/>
          </a:xfrm>
        </p:grpSpPr>
        <p:sp>
          <p:nvSpPr>
            <p:cNvPr id="4101" name="Line 3"/>
            <p:cNvSpPr>
              <a:spLocks noChangeShapeType="1"/>
            </p:cNvSpPr>
            <p:nvPr/>
          </p:nvSpPr>
          <p:spPr bwMode="auto">
            <a:xfrm>
              <a:off x="528" y="428"/>
              <a:ext cx="4890" cy="0"/>
            </a:xfrm>
            <a:prstGeom prst="line">
              <a:avLst/>
            </a:prstGeom>
            <a:noFill/>
            <a:ln w="12600" cap="sq">
              <a:solidFill>
                <a:srgbClr val="0066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sp>
          <p:nvSpPr>
            <p:cNvPr id="4102" name="Line 4"/>
            <p:cNvSpPr>
              <a:spLocks noChangeShapeType="1"/>
            </p:cNvSpPr>
            <p:nvPr/>
          </p:nvSpPr>
          <p:spPr bwMode="auto">
            <a:xfrm flipV="1">
              <a:off x="5420" y="235"/>
              <a:ext cx="0" cy="197"/>
            </a:xfrm>
            <a:prstGeom prst="line">
              <a:avLst/>
            </a:prstGeom>
            <a:noFill/>
            <a:ln w="12600" cap="sq">
              <a:solidFill>
                <a:srgbClr val="0066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grpSp>
      <p:sp>
        <p:nvSpPr>
          <p:cNvPr id="5125" name="Text Box 5"/>
          <p:cNvSpPr txBox="1">
            <a:spLocks noChangeArrowheads="1"/>
          </p:cNvSpPr>
          <p:nvPr/>
        </p:nvSpPr>
        <p:spPr bwMode="auto">
          <a:xfrm>
            <a:off x="838200" y="990600"/>
            <a:ext cx="7848600" cy="5029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31788" indent="-331788">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1pPr>
            <a:lvl2pPr marL="731838" indent="-274638">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2pPr>
            <a:lvl3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3pPr>
            <a:lvl4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4pPr>
            <a:lvl5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9pPr>
          </a:lstStyle>
          <a:p>
            <a:pPr>
              <a:lnSpc>
                <a:spcPct val="95000"/>
              </a:lnSpc>
              <a:spcBef>
                <a:spcPts val="450"/>
              </a:spcBef>
              <a:buClr>
                <a:srgbClr val="CC0000"/>
              </a:buClr>
              <a:buFont typeface="Wingdings" charset="2"/>
              <a:buChar char=""/>
              <a:defRPr/>
            </a:pPr>
            <a:r>
              <a:rPr lang="en-GB" altLang="et-EE" smtClean="0">
                <a:solidFill>
                  <a:schemeClr val="tx1"/>
                </a:solidFill>
                <a:latin typeface="+mj-lt"/>
              </a:rPr>
              <a:t>Juhtimine on hägune ja kõikehõlmav teema</a:t>
            </a:r>
          </a:p>
          <a:p>
            <a:pPr>
              <a:lnSpc>
                <a:spcPct val="95000"/>
              </a:lnSpc>
              <a:spcBef>
                <a:spcPts val="450"/>
              </a:spcBef>
              <a:buClr>
                <a:srgbClr val="CC0000"/>
              </a:buClr>
              <a:buFont typeface="Wingdings" charset="2"/>
              <a:buChar char=""/>
              <a:defRPr/>
            </a:pPr>
            <a:r>
              <a:rPr lang="et-EE" altLang="et-EE" smtClean="0">
                <a:solidFill>
                  <a:schemeClr val="tx1"/>
                </a:solidFill>
                <a:latin typeface="+mj-lt"/>
              </a:rPr>
              <a:t>Juhtimise „õppimine“ puhtalt koolis ei ole võimalik</a:t>
            </a:r>
          </a:p>
          <a:p>
            <a:pPr>
              <a:lnSpc>
                <a:spcPct val="95000"/>
              </a:lnSpc>
              <a:spcBef>
                <a:spcPts val="450"/>
              </a:spcBef>
              <a:buClr>
                <a:srgbClr val="CC0000"/>
              </a:buClr>
              <a:buFont typeface="Wingdings" charset="2"/>
              <a:buNone/>
              <a:defRPr/>
            </a:pPr>
            <a:endParaRPr lang="en-GB" altLang="et-EE" smtClean="0">
              <a:solidFill>
                <a:schemeClr val="tx1"/>
              </a:solidFill>
              <a:latin typeface="+mj-lt"/>
            </a:endParaRPr>
          </a:p>
          <a:p>
            <a:pPr>
              <a:lnSpc>
                <a:spcPct val="95000"/>
              </a:lnSpc>
              <a:spcBef>
                <a:spcPts val="450"/>
              </a:spcBef>
              <a:buClr>
                <a:srgbClr val="CC0000"/>
              </a:buClr>
              <a:buFont typeface="Wingdings" charset="2"/>
              <a:buChar char=""/>
              <a:defRPr/>
            </a:pPr>
            <a:r>
              <a:rPr lang="en-GB" altLang="et-EE" smtClean="0">
                <a:solidFill>
                  <a:schemeClr val="tx1"/>
                </a:solidFill>
                <a:latin typeface="+mj-lt"/>
              </a:rPr>
              <a:t>Komponente:</a:t>
            </a:r>
          </a:p>
          <a:p>
            <a:pPr lvl="1">
              <a:lnSpc>
                <a:spcPct val="95000"/>
              </a:lnSpc>
              <a:spcBef>
                <a:spcPts val="450"/>
              </a:spcBef>
              <a:buClr>
                <a:srgbClr val="CC0000"/>
              </a:buClr>
              <a:buFont typeface="Wingdings" charset="2"/>
              <a:buChar char=""/>
              <a:defRPr/>
            </a:pPr>
            <a:r>
              <a:rPr lang="en-GB" altLang="et-EE" smtClean="0">
                <a:solidFill>
                  <a:schemeClr val="tx1"/>
                </a:solidFill>
                <a:latin typeface="+mj-lt"/>
              </a:rPr>
              <a:t>Isikute juhtimine</a:t>
            </a:r>
          </a:p>
          <a:p>
            <a:pPr lvl="1">
              <a:lnSpc>
                <a:spcPct val="95000"/>
              </a:lnSpc>
              <a:spcBef>
                <a:spcPts val="450"/>
              </a:spcBef>
              <a:buClr>
                <a:srgbClr val="CC0000"/>
              </a:buClr>
              <a:buFont typeface="Wingdings" charset="2"/>
              <a:buChar char=""/>
              <a:defRPr/>
            </a:pPr>
            <a:r>
              <a:rPr lang="en-GB" altLang="et-EE" smtClean="0">
                <a:solidFill>
                  <a:schemeClr val="tx1"/>
                </a:solidFill>
                <a:latin typeface="+mj-lt"/>
              </a:rPr>
              <a:t>Strateegia väljatöötamine</a:t>
            </a:r>
          </a:p>
          <a:p>
            <a:pPr lvl="1">
              <a:lnSpc>
                <a:spcPct val="95000"/>
              </a:lnSpc>
              <a:spcBef>
                <a:spcPts val="450"/>
              </a:spcBef>
              <a:buClr>
                <a:srgbClr val="CC0000"/>
              </a:buClr>
              <a:buFont typeface="Wingdings" charset="2"/>
              <a:buChar char=""/>
              <a:defRPr/>
            </a:pPr>
            <a:r>
              <a:rPr lang="en-GB" altLang="et-EE" smtClean="0">
                <a:solidFill>
                  <a:schemeClr val="tx1"/>
                </a:solidFill>
                <a:latin typeface="+mj-lt"/>
              </a:rPr>
              <a:t>Finantsjuhtimine</a:t>
            </a:r>
          </a:p>
          <a:p>
            <a:pPr lvl="1">
              <a:lnSpc>
                <a:spcPct val="95000"/>
              </a:lnSpc>
              <a:spcBef>
                <a:spcPts val="450"/>
              </a:spcBef>
              <a:buClr>
                <a:srgbClr val="CC0000"/>
              </a:buClr>
              <a:buFont typeface="Wingdings" charset="2"/>
              <a:buChar char=""/>
              <a:defRPr/>
            </a:pPr>
            <a:r>
              <a:rPr lang="en-GB" altLang="et-EE" smtClean="0">
                <a:solidFill>
                  <a:schemeClr val="tx1"/>
                </a:solidFill>
                <a:latin typeface="+mj-lt"/>
              </a:rPr>
              <a:t>Personalipoliitika</a:t>
            </a:r>
          </a:p>
          <a:p>
            <a:pPr lvl="1">
              <a:lnSpc>
                <a:spcPct val="95000"/>
              </a:lnSpc>
              <a:spcBef>
                <a:spcPts val="450"/>
              </a:spcBef>
              <a:buClr>
                <a:srgbClr val="CC0000"/>
              </a:buClr>
              <a:buFont typeface="Wingdings" charset="2"/>
              <a:buChar char=""/>
              <a:defRPr/>
            </a:pPr>
            <a:r>
              <a:rPr lang="en-GB" altLang="et-EE" smtClean="0">
                <a:solidFill>
                  <a:schemeClr val="tx1"/>
                </a:solidFill>
                <a:latin typeface="+mj-lt"/>
              </a:rPr>
              <a:t>Projektide juhtimine</a:t>
            </a:r>
          </a:p>
          <a:p>
            <a:pPr lvl="1">
              <a:lnSpc>
                <a:spcPct val="95000"/>
              </a:lnSpc>
              <a:spcBef>
                <a:spcPts val="450"/>
              </a:spcBef>
              <a:buClr>
                <a:srgbClr val="CC0000"/>
              </a:buClr>
              <a:buFont typeface="Wingdings" charset="2"/>
              <a:buChar char=""/>
              <a:defRPr/>
            </a:pPr>
            <a:r>
              <a:rPr lang="et-EE" altLang="et-EE" smtClean="0">
                <a:solidFill>
                  <a:schemeClr val="tx1"/>
                </a:solidFill>
                <a:latin typeface="+mj-lt"/>
              </a:rPr>
              <a:t>Müük</a:t>
            </a:r>
          </a:p>
          <a:p>
            <a:pPr lvl="1">
              <a:lnSpc>
                <a:spcPct val="95000"/>
              </a:lnSpc>
              <a:spcBef>
                <a:spcPts val="450"/>
              </a:spcBef>
              <a:buClr>
                <a:srgbClr val="CC0000"/>
              </a:buClr>
              <a:buFont typeface="Wingdings" charset="2"/>
              <a:buChar char=""/>
              <a:defRPr/>
            </a:pPr>
            <a:r>
              <a:rPr lang="en-GB" altLang="et-EE" smtClean="0">
                <a:solidFill>
                  <a:schemeClr val="tx1"/>
                </a:solidFill>
                <a:latin typeface="+mj-lt"/>
              </a:rPr>
              <a:t>Esitlused</a:t>
            </a:r>
          </a:p>
          <a:p>
            <a:pPr lvl="1">
              <a:lnSpc>
                <a:spcPct val="95000"/>
              </a:lnSpc>
              <a:spcBef>
                <a:spcPts val="450"/>
              </a:spcBef>
              <a:buClr>
                <a:srgbClr val="CC0000"/>
              </a:buClr>
              <a:buFont typeface="Wingdings" charset="2"/>
              <a:buChar char=""/>
              <a:defRPr/>
            </a:pPr>
            <a:r>
              <a:rPr lang="en-GB" altLang="et-EE" smtClean="0">
                <a:solidFill>
                  <a:schemeClr val="tx1"/>
                </a:solidFill>
                <a:latin typeface="+mj-lt"/>
              </a:rPr>
              <a:t>Kauplemine</a:t>
            </a:r>
          </a:p>
        </p:txBody>
      </p:sp>
    </p:spTree>
  </p:cSld>
  <p:clrMapOvr>
    <a:masterClrMapping/>
  </p:clrMapOvr>
  <p:transition>
    <p:wipe dir="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2" name="Text Box 1"/>
          <p:cNvSpPr txBox="1">
            <a:spLocks noChangeArrowheads="1"/>
          </p:cNvSpPr>
          <p:nvPr/>
        </p:nvSpPr>
        <p:spPr bwMode="auto">
          <a:xfrm>
            <a:off x="762000" y="0"/>
            <a:ext cx="7772400" cy="838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9pPr>
          </a:lstStyle>
          <a:p>
            <a:pPr>
              <a:lnSpc>
                <a:spcPct val="95000"/>
              </a:lnSpc>
              <a:buClrTx/>
              <a:buFontTx/>
              <a:buNone/>
            </a:pPr>
            <a:r>
              <a:rPr lang="en-GB" altLang="et-EE" b="1" dirty="0" err="1" smtClean="0">
                <a:solidFill>
                  <a:srgbClr val="000099"/>
                </a:solidFill>
                <a:latin typeface="Bitstream Vera Sans" charset="0"/>
              </a:rPr>
              <a:t>Strateegiline</a:t>
            </a:r>
            <a:r>
              <a:rPr lang="et-EE" altLang="et-EE" b="1" dirty="0" smtClean="0">
                <a:solidFill>
                  <a:srgbClr val="000099"/>
                </a:solidFill>
                <a:latin typeface="Bitstream Vera Sans" charset="0"/>
              </a:rPr>
              <a:t> </a:t>
            </a:r>
            <a:r>
              <a:rPr lang="en-GB" altLang="et-EE" b="1" dirty="0" err="1" smtClean="0">
                <a:solidFill>
                  <a:srgbClr val="000099"/>
                </a:solidFill>
                <a:latin typeface="Bitstream Vera Sans" charset="0"/>
              </a:rPr>
              <a:t>juhtimine</a:t>
            </a:r>
            <a:r>
              <a:rPr lang="et-EE" altLang="et-EE" b="1" dirty="0" smtClean="0">
                <a:solidFill>
                  <a:srgbClr val="000099"/>
                </a:solidFill>
                <a:latin typeface="Bitstream Vera Sans" charset="0"/>
              </a:rPr>
              <a:t>: sinna kulub vähe aega</a:t>
            </a:r>
            <a:endParaRPr lang="en-GB" altLang="et-EE" b="1" dirty="0">
              <a:solidFill>
                <a:srgbClr val="000099"/>
              </a:solidFill>
              <a:latin typeface="Bitstream Vera Sans" charset="0"/>
            </a:endParaRPr>
          </a:p>
        </p:txBody>
      </p:sp>
      <p:sp>
        <p:nvSpPr>
          <p:cNvPr id="6146" name="Text Box 2"/>
          <p:cNvSpPr txBox="1">
            <a:spLocks noChangeArrowheads="1"/>
          </p:cNvSpPr>
          <p:nvPr/>
        </p:nvSpPr>
        <p:spPr bwMode="auto">
          <a:xfrm>
            <a:off x="838200" y="990600"/>
            <a:ext cx="7848600" cy="5029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31788" indent="-331788">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1pPr>
            <a:lvl2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2pPr>
            <a:lvl3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3pPr>
            <a:lvl4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4pPr>
            <a:lvl5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9pPr>
          </a:lstStyle>
          <a:p>
            <a:pPr marL="0" indent="0">
              <a:lnSpc>
                <a:spcPct val="95000"/>
              </a:lnSpc>
              <a:spcBef>
                <a:spcPts val="450"/>
              </a:spcBef>
              <a:buClr>
                <a:srgbClr val="CC0000"/>
              </a:buClr>
              <a:defRPr/>
            </a:pPr>
            <a:r>
              <a:rPr lang="et-EE" altLang="et-EE" dirty="0" smtClean="0">
                <a:solidFill>
                  <a:schemeClr val="tx1"/>
                </a:solidFill>
                <a:latin typeface="+mj-lt"/>
              </a:rPr>
              <a:t>Mõtted ja arutelud teemadel</a:t>
            </a:r>
          </a:p>
          <a:p>
            <a:pPr>
              <a:lnSpc>
                <a:spcPct val="95000"/>
              </a:lnSpc>
              <a:spcBef>
                <a:spcPts val="450"/>
              </a:spcBef>
              <a:buClr>
                <a:srgbClr val="CC0000"/>
              </a:buClr>
              <a:buFont typeface="Wingdings" charset="2"/>
              <a:buChar char=""/>
              <a:defRPr/>
            </a:pPr>
            <a:endParaRPr lang="et-EE" altLang="et-EE" dirty="0">
              <a:solidFill>
                <a:schemeClr val="tx1"/>
              </a:solidFill>
              <a:latin typeface="+mj-lt"/>
            </a:endParaRPr>
          </a:p>
          <a:p>
            <a:pPr>
              <a:lnSpc>
                <a:spcPct val="95000"/>
              </a:lnSpc>
              <a:spcBef>
                <a:spcPts val="450"/>
              </a:spcBef>
              <a:buClr>
                <a:srgbClr val="CC0000"/>
              </a:buClr>
              <a:buFont typeface="Wingdings" charset="2"/>
              <a:buChar char=""/>
              <a:defRPr/>
            </a:pPr>
            <a:r>
              <a:rPr lang="en-GB" altLang="et-EE" dirty="0" err="1" smtClean="0">
                <a:solidFill>
                  <a:schemeClr val="tx1"/>
                </a:solidFill>
                <a:latin typeface="+mj-lt"/>
              </a:rPr>
              <a:t>Mida</a:t>
            </a:r>
            <a:r>
              <a:rPr lang="en-GB" altLang="et-EE" dirty="0" smtClean="0">
                <a:solidFill>
                  <a:schemeClr val="tx1"/>
                </a:solidFill>
                <a:latin typeface="+mj-lt"/>
              </a:rPr>
              <a:t> </a:t>
            </a:r>
            <a:r>
              <a:rPr lang="en-GB" altLang="et-EE" dirty="0" err="1" smtClean="0">
                <a:solidFill>
                  <a:schemeClr val="tx1"/>
                </a:solidFill>
                <a:latin typeface="+mj-lt"/>
              </a:rPr>
              <a:t>teha</a:t>
            </a:r>
            <a:r>
              <a:rPr lang="en-GB" altLang="et-EE" dirty="0" smtClean="0">
                <a:solidFill>
                  <a:schemeClr val="tx1"/>
                </a:solidFill>
                <a:latin typeface="+mj-lt"/>
              </a:rPr>
              <a:t>, et </a:t>
            </a:r>
            <a:r>
              <a:rPr lang="en-GB" altLang="et-EE" dirty="0" err="1" smtClean="0">
                <a:solidFill>
                  <a:schemeClr val="tx1"/>
                </a:solidFill>
                <a:latin typeface="+mj-lt"/>
              </a:rPr>
              <a:t>rohkem</a:t>
            </a:r>
            <a:r>
              <a:rPr lang="en-GB" altLang="et-EE" dirty="0" smtClean="0">
                <a:solidFill>
                  <a:schemeClr val="tx1"/>
                </a:solidFill>
                <a:latin typeface="+mj-lt"/>
              </a:rPr>
              <a:t> </a:t>
            </a:r>
            <a:r>
              <a:rPr lang="en-GB" altLang="et-EE" dirty="0" err="1" smtClean="0">
                <a:solidFill>
                  <a:schemeClr val="tx1"/>
                </a:solidFill>
                <a:latin typeface="+mj-lt"/>
              </a:rPr>
              <a:t>raha</a:t>
            </a:r>
            <a:r>
              <a:rPr lang="en-GB" altLang="et-EE" dirty="0" smtClean="0">
                <a:solidFill>
                  <a:schemeClr val="tx1"/>
                </a:solidFill>
                <a:latin typeface="+mj-lt"/>
              </a:rPr>
              <a:t> </a:t>
            </a:r>
            <a:r>
              <a:rPr lang="en-GB" altLang="et-EE" dirty="0" err="1" smtClean="0">
                <a:solidFill>
                  <a:schemeClr val="tx1"/>
                </a:solidFill>
                <a:latin typeface="+mj-lt"/>
              </a:rPr>
              <a:t>saada</a:t>
            </a:r>
            <a:endParaRPr lang="en-GB" altLang="et-EE" dirty="0" smtClean="0">
              <a:solidFill>
                <a:schemeClr val="tx1"/>
              </a:solidFill>
              <a:latin typeface="+mj-lt"/>
            </a:endParaRPr>
          </a:p>
          <a:p>
            <a:pPr>
              <a:lnSpc>
                <a:spcPct val="95000"/>
              </a:lnSpc>
              <a:spcBef>
                <a:spcPts val="450"/>
              </a:spcBef>
              <a:buClr>
                <a:srgbClr val="CC0000"/>
              </a:buClr>
              <a:buFont typeface="Wingdings" charset="2"/>
              <a:buChar char=""/>
              <a:defRPr/>
            </a:pPr>
            <a:r>
              <a:rPr lang="en-GB" altLang="et-EE" dirty="0" err="1" smtClean="0">
                <a:solidFill>
                  <a:schemeClr val="tx1"/>
                </a:solidFill>
                <a:latin typeface="+mj-lt"/>
              </a:rPr>
              <a:t>Mida</a:t>
            </a:r>
            <a:r>
              <a:rPr lang="en-GB" altLang="et-EE" dirty="0" smtClean="0">
                <a:solidFill>
                  <a:schemeClr val="tx1"/>
                </a:solidFill>
                <a:latin typeface="+mj-lt"/>
              </a:rPr>
              <a:t> </a:t>
            </a:r>
            <a:r>
              <a:rPr lang="en-GB" altLang="et-EE" dirty="0" err="1" smtClean="0">
                <a:solidFill>
                  <a:schemeClr val="tx1"/>
                </a:solidFill>
                <a:latin typeface="+mj-lt"/>
              </a:rPr>
              <a:t>teha</a:t>
            </a:r>
            <a:r>
              <a:rPr lang="en-GB" altLang="et-EE" dirty="0" smtClean="0">
                <a:solidFill>
                  <a:schemeClr val="tx1"/>
                </a:solidFill>
                <a:latin typeface="+mj-lt"/>
              </a:rPr>
              <a:t>, et </a:t>
            </a:r>
            <a:r>
              <a:rPr lang="en-GB" altLang="et-EE" dirty="0" err="1" smtClean="0">
                <a:solidFill>
                  <a:schemeClr val="tx1"/>
                </a:solidFill>
                <a:latin typeface="+mj-lt"/>
              </a:rPr>
              <a:t>turgu</a:t>
            </a:r>
            <a:r>
              <a:rPr lang="en-GB" altLang="et-EE" dirty="0" smtClean="0">
                <a:solidFill>
                  <a:schemeClr val="tx1"/>
                </a:solidFill>
                <a:latin typeface="+mj-lt"/>
              </a:rPr>
              <a:t> </a:t>
            </a:r>
            <a:r>
              <a:rPr lang="en-GB" altLang="et-EE" dirty="0" err="1" smtClean="0">
                <a:solidFill>
                  <a:schemeClr val="tx1"/>
                </a:solidFill>
                <a:latin typeface="+mj-lt"/>
              </a:rPr>
              <a:t>hõlvata</a:t>
            </a:r>
            <a:r>
              <a:rPr lang="et-EE" altLang="et-EE" dirty="0" smtClean="0">
                <a:solidFill>
                  <a:schemeClr val="tx1"/>
                </a:solidFill>
                <a:latin typeface="+mj-lt"/>
              </a:rPr>
              <a:t> (kliente juurde saada)</a:t>
            </a:r>
            <a:endParaRPr lang="en-GB" altLang="et-EE" dirty="0" smtClean="0">
              <a:solidFill>
                <a:schemeClr val="tx1"/>
              </a:solidFill>
              <a:latin typeface="+mj-lt"/>
            </a:endParaRPr>
          </a:p>
          <a:p>
            <a:pPr>
              <a:lnSpc>
                <a:spcPct val="95000"/>
              </a:lnSpc>
              <a:spcBef>
                <a:spcPts val="450"/>
              </a:spcBef>
              <a:buClr>
                <a:srgbClr val="CC0000"/>
              </a:buClr>
              <a:buFont typeface="Wingdings" charset="2"/>
              <a:buChar char=""/>
              <a:defRPr/>
            </a:pPr>
            <a:r>
              <a:rPr lang="en-GB" altLang="et-EE" dirty="0" err="1" smtClean="0">
                <a:solidFill>
                  <a:schemeClr val="tx1"/>
                </a:solidFill>
                <a:latin typeface="+mj-lt"/>
              </a:rPr>
              <a:t>Mida</a:t>
            </a:r>
            <a:r>
              <a:rPr lang="en-GB" altLang="et-EE" dirty="0" smtClean="0">
                <a:solidFill>
                  <a:schemeClr val="tx1"/>
                </a:solidFill>
                <a:latin typeface="+mj-lt"/>
              </a:rPr>
              <a:t> </a:t>
            </a:r>
            <a:r>
              <a:rPr lang="en-GB" altLang="et-EE" dirty="0" err="1" smtClean="0">
                <a:solidFill>
                  <a:schemeClr val="tx1"/>
                </a:solidFill>
                <a:latin typeface="+mj-lt"/>
              </a:rPr>
              <a:t>teha</a:t>
            </a:r>
            <a:r>
              <a:rPr lang="en-GB" altLang="et-EE" dirty="0" smtClean="0">
                <a:solidFill>
                  <a:schemeClr val="tx1"/>
                </a:solidFill>
                <a:latin typeface="+mj-lt"/>
              </a:rPr>
              <a:t>, et </a:t>
            </a:r>
            <a:r>
              <a:rPr lang="en-GB" altLang="et-EE" dirty="0" err="1" smtClean="0">
                <a:solidFill>
                  <a:schemeClr val="tx1"/>
                </a:solidFill>
                <a:latin typeface="+mj-lt"/>
              </a:rPr>
              <a:t>riske</a:t>
            </a:r>
            <a:r>
              <a:rPr lang="en-GB" altLang="et-EE" dirty="0" smtClean="0">
                <a:solidFill>
                  <a:schemeClr val="tx1"/>
                </a:solidFill>
                <a:latin typeface="+mj-lt"/>
              </a:rPr>
              <a:t> </a:t>
            </a:r>
            <a:r>
              <a:rPr lang="en-GB" altLang="et-EE" dirty="0" err="1" smtClean="0">
                <a:solidFill>
                  <a:schemeClr val="tx1"/>
                </a:solidFill>
                <a:latin typeface="+mj-lt"/>
              </a:rPr>
              <a:t>vähendada</a:t>
            </a:r>
            <a:endParaRPr lang="et-EE" altLang="et-EE" dirty="0" smtClean="0">
              <a:solidFill>
                <a:schemeClr val="tx1"/>
              </a:solidFill>
              <a:latin typeface="+mj-lt"/>
            </a:endParaRPr>
          </a:p>
          <a:p>
            <a:pPr>
              <a:lnSpc>
                <a:spcPct val="95000"/>
              </a:lnSpc>
              <a:spcBef>
                <a:spcPts val="450"/>
              </a:spcBef>
              <a:buClr>
                <a:srgbClr val="CC0000"/>
              </a:buClr>
              <a:buFont typeface="Wingdings" charset="2"/>
              <a:buChar char=""/>
              <a:defRPr/>
            </a:pPr>
            <a:r>
              <a:rPr lang="fi-FI" altLang="et-EE" dirty="0">
                <a:solidFill>
                  <a:schemeClr val="tx1"/>
                </a:solidFill>
                <a:latin typeface="+mj-lt"/>
              </a:rPr>
              <a:t>Mida teha, et </a:t>
            </a:r>
            <a:r>
              <a:rPr lang="et-EE" altLang="et-EE" dirty="0" smtClean="0">
                <a:solidFill>
                  <a:schemeClr val="tx1"/>
                </a:solidFill>
                <a:latin typeface="+mj-lt"/>
              </a:rPr>
              <a:t>muid suuremaid </a:t>
            </a:r>
            <a:r>
              <a:rPr lang="fi-FI" altLang="et-EE" dirty="0" smtClean="0">
                <a:solidFill>
                  <a:schemeClr val="tx1"/>
                </a:solidFill>
                <a:latin typeface="+mj-lt"/>
              </a:rPr>
              <a:t>eesmärke </a:t>
            </a:r>
            <a:r>
              <a:rPr lang="fi-FI" altLang="et-EE" dirty="0">
                <a:solidFill>
                  <a:schemeClr val="tx1"/>
                </a:solidFill>
                <a:latin typeface="+mj-lt"/>
              </a:rPr>
              <a:t>saavutada</a:t>
            </a:r>
          </a:p>
          <a:p>
            <a:pPr>
              <a:lnSpc>
                <a:spcPct val="95000"/>
              </a:lnSpc>
              <a:spcBef>
                <a:spcPts val="450"/>
              </a:spcBef>
              <a:buClr>
                <a:srgbClr val="CC0000"/>
              </a:buClr>
              <a:buFont typeface="Wingdings" charset="2"/>
              <a:buChar char=""/>
              <a:defRPr/>
            </a:pPr>
            <a:r>
              <a:rPr lang="en-GB" altLang="et-EE" dirty="0" smtClean="0">
                <a:solidFill>
                  <a:schemeClr val="tx1"/>
                </a:solidFill>
                <a:latin typeface="+mj-lt"/>
              </a:rPr>
              <a:t>….</a:t>
            </a:r>
            <a:endParaRPr lang="et-EE" altLang="et-EE" dirty="0" smtClean="0">
              <a:solidFill>
                <a:schemeClr val="tx1"/>
              </a:solidFill>
              <a:latin typeface="+mj-lt"/>
            </a:endParaRPr>
          </a:p>
          <a:p>
            <a:pPr>
              <a:lnSpc>
                <a:spcPct val="95000"/>
              </a:lnSpc>
              <a:spcBef>
                <a:spcPts val="450"/>
              </a:spcBef>
              <a:buClr>
                <a:srgbClr val="CC0000"/>
              </a:buClr>
              <a:buFont typeface="Wingdings" charset="2"/>
              <a:buChar char=""/>
              <a:defRPr/>
            </a:pPr>
            <a:endParaRPr lang="et-EE" altLang="et-EE" dirty="0">
              <a:solidFill>
                <a:schemeClr val="tx1"/>
              </a:solidFill>
              <a:latin typeface="+mj-lt"/>
            </a:endParaRPr>
          </a:p>
          <a:p>
            <a:pPr marL="0" indent="0">
              <a:lnSpc>
                <a:spcPct val="95000"/>
              </a:lnSpc>
              <a:spcBef>
                <a:spcPts val="450"/>
              </a:spcBef>
              <a:buClr>
                <a:srgbClr val="CC0000"/>
              </a:buClr>
              <a:defRPr/>
            </a:pPr>
            <a:r>
              <a:rPr lang="et-EE" altLang="et-EE" dirty="0" smtClean="0">
                <a:solidFill>
                  <a:schemeClr val="tx1"/>
                </a:solidFill>
                <a:latin typeface="+mj-lt"/>
              </a:rPr>
              <a:t>Aga, praktiline elu on enamasti </a:t>
            </a:r>
            <a:r>
              <a:rPr lang="et-EE" altLang="et-EE" b="1" dirty="0" smtClean="0">
                <a:solidFill>
                  <a:schemeClr val="tx1"/>
                </a:solidFill>
                <a:latin typeface="+mj-lt"/>
              </a:rPr>
              <a:t>oportunistlik</a:t>
            </a:r>
            <a:r>
              <a:rPr lang="et-EE" altLang="et-EE" dirty="0" smtClean="0">
                <a:solidFill>
                  <a:schemeClr val="tx1"/>
                </a:solidFill>
                <a:latin typeface="+mj-lt"/>
              </a:rPr>
              <a:t>: haarad kinni tekkinud võimalustest. Väga raske on tulevikku strateegiliselt ette planeerida. </a:t>
            </a:r>
            <a:endParaRPr lang="en-GB" altLang="et-EE" dirty="0" smtClean="0">
              <a:solidFill>
                <a:schemeClr val="tx1"/>
              </a:solidFill>
              <a:latin typeface="+mj-lt"/>
            </a:endParaRPr>
          </a:p>
        </p:txBody>
      </p:sp>
      <p:grpSp>
        <p:nvGrpSpPr>
          <p:cNvPr id="5124" name="Group 3"/>
          <p:cNvGrpSpPr>
            <a:grpSpLocks/>
          </p:cNvGrpSpPr>
          <p:nvPr/>
        </p:nvGrpSpPr>
        <p:grpSpPr bwMode="auto">
          <a:xfrm>
            <a:off x="838200" y="374650"/>
            <a:ext cx="7764463" cy="309563"/>
            <a:chOff x="528" y="236"/>
            <a:chExt cx="4891" cy="195"/>
          </a:xfrm>
        </p:grpSpPr>
        <p:sp>
          <p:nvSpPr>
            <p:cNvPr id="5125" name="Line 4"/>
            <p:cNvSpPr>
              <a:spLocks noChangeShapeType="1"/>
            </p:cNvSpPr>
            <p:nvPr/>
          </p:nvSpPr>
          <p:spPr bwMode="auto">
            <a:xfrm>
              <a:off x="528" y="428"/>
              <a:ext cx="4890" cy="0"/>
            </a:xfrm>
            <a:prstGeom prst="line">
              <a:avLst/>
            </a:prstGeom>
            <a:noFill/>
            <a:ln w="12600" cap="sq">
              <a:solidFill>
                <a:srgbClr val="0066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sp>
          <p:nvSpPr>
            <p:cNvPr id="5126" name="Line 5"/>
            <p:cNvSpPr>
              <a:spLocks noChangeShapeType="1"/>
            </p:cNvSpPr>
            <p:nvPr/>
          </p:nvSpPr>
          <p:spPr bwMode="auto">
            <a:xfrm flipV="1">
              <a:off x="5420" y="235"/>
              <a:ext cx="0" cy="197"/>
            </a:xfrm>
            <a:prstGeom prst="line">
              <a:avLst/>
            </a:prstGeom>
            <a:noFill/>
            <a:ln w="12600" cap="sq">
              <a:solidFill>
                <a:srgbClr val="0066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grpSp>
    </p:spTree>
  </p:cSld>
  <p:clrMapOvr>
    <a:masterClrMapping/>
  </p:clrMapOvr>
  <p:transition>
    <p:wipe dir="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4" name="Text Box 1"/>
          <p:cNvSpPr txBox="1">
            <a:spLocks noChangeArrowheads="1"/>
          </p:cNvSpPr>
          <p:nvPr/>
        </p:nvSpPr>
        <p:spPr bwMode="auto">
          <a:xfrm>
            <a:off x="762000" y="0"/>
            <a:ext cx="7772400" cy="838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9pPr>
          </a:lstStyle>
          <a:p>
            <a:pPr>
              <a:lnSpc>
                <a:spcPct val="95000"/>
              </a:lnSpc>
              <a:buClrTx/>
              <a:buFontTx/>
              <a:buNone/>
            </a:pPr>
            <a:r>
              <a:rPr lang="en-GB" altLang="et-EE" b="1" dirty="0" err="1">
                <a:solidFill>
                  <a:srgbClr val="000099"/>
                </a:solidFill>
                <a:latin typeface="Bitstream Vera Sans" charset="0"/>
              </a:rPr>
              <a:t>Operatiivne</a:t>
            </a:r>
            <a:r>
              <a:rPr lang="en-GB" altLang="et-EE" b="1" dirty="0">
                <a:solidFill>
                  <a:srgbClr val="000099"/>
                </a:solidFill>
                <a:latin typeface="Bitstream Vera Sans" charset="0"/>
              </a:rPr>
              <a:t> </a:t>
            </a:r>
            <a:r>
              <a:rPr lang="en-GB" altLang="et-EE" b="1" dirty="0" err="1" smtClean="0">
                <a:solidFill>
                  <a:srgbClr val="000099"/>
                </a:solidFill>
                <a:latin typeface="Bitstream Vera Sans" charset="0"/>
              </a:rPr>
              <a:t>juhtimine</a:t>
            </a:r>
            <a:r>
              <a:rPr lang="et-EE" altLang="et-EE" b="1" dirty="0" smtClean="0">
                <a:solidFill>
                  <a:srgbClr val="000099"/>
                </a:solidFill>
                <a:latin typeface="Bitstream Vera Sans" charset="0"/>
              </a:rPr>
              <a:t>: see on põhitegevus</a:t>
            </a:r>
            <a:endParaRPr lang="en-GB" altLang="et-EE" b="1" dirty="0">
              <a:solidFill>
                <a:srgbClr val="000099"/>
              </a:solidFill>
              <a:latin typeface="Bitstream Vera Sans" charset="0"/>
            </a:endParaRPr>
          </a:p>
        </p:txBody>
      </p:sp>
      <p:sp>
        <p:nvSpPr>
          <p:cNvPr id="15362" name="Text Box 2"/>
          <p:cNvSpPr txBox="1">
            <a:spLocks noChangeArrowheads="1"/>
          </p:cNvSpPr>
          <p:nvPr/>
        </p:nvSpPr>
        <p:spPr bwMode="auto">
          <a:xfrm>
            <a:off x="838200" y="990600"/>
            <a:ext cx="7848600" cy="5105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31788" indent="-331788">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1pPr>
            <a:lvl2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2pPr>
            <a:lvl3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3pPr>
            <a:lvl4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4pPr>
            <a:lvl5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9pPr>
          </a:lstStyle>
          <a:p>
            <a:pPr>
              <a:lnSpc>
                <a:spcPct val="86000"/>
              </a:lnSpc>
              <a:spcBef>
                <a:spcPts val="450"/>
              </a:spcBef>
              <a:buClr>
                <a:srgbClr val="CC0000"/>
              </a:buClr>
              <a:buFont typeface="Wingdings" charset="2"/>
              <a:buChar char=""/>
              <a:defRPr/>
            </a:pPr>
            <a:r>
              <a:rPr lang="en-GB" altLang="et-EE" sz="1800" smtClean="0">
                <a:solidFill>
                  <a:schemeClr val="tx1"/>
                </a:solidFill>
                <a:latin typeface="+mj-lt"/>
              </a:rPr>
              <a:t>Kust saada ruttu natuke raha?</a:t>
            </a:r>
          </a:p>
          <a:p>
            <a:pPr>
              <a:lnSpc>
                <a:spcPct val="86000"/>
              </a:lnSpc>
              <a:spcBef>
                <a:spcPts val="450"/>
              </a:spcBef>
              <a:buClr>
                <a:srgbClr val="CC0000"/>
              </a:buClr>
              <a:buFont typeface="Wingdings" charset="2"/>
              <a:buChar char=""/>
              <a:defRPr/>
            </a:pPr>
            <a:r>
              <a:rPr lang="en-GB" altLang="et-EE" sz="1800" smtClean="0">
                <a:solidFill>
                  <a:schemeClr val="tx1"/>
                </a:solidFill>
                <a:latin typeface="+mj-lt"/>
              </a:rPr>
              <a:t>Mida saadud rahaga teha?</a:t>
            </a:r>
          </a:p>
          <a:p>
            <a:pPr>
              <a:lnSpc>
                <a:spcPct val="86000"/>
              </a:lnSpc>
              <a:spcBef>
                <a:spcPts val="450"/>
              </a:spcBef>
              <a:buClr>
                <a:srgbClr val="CC0000"/>
              </a:buClr>
              <a:buFont typeface="Wingdings" charset="2"/>
              <a:buChar char=""/>
              <a:defRPr/>
            </a:pPr>
            <a:r>
              <a:rPr lang="en-GB" altLang="et-EE" sz="1800" smtClean="0">
                <a:solidFill>
                  <a:schemeClr val="tx1"/>
                </a:solidFill>
                <a:latin typeface="+mj-lt"/>
              </a:rPr>
              <a:t>Kuidas mõni projekt maha müüa?</a:t>
            </a:r>
          </a:p>
          <a:p>
            <a:pPr>
              <a:lnSpc>
                <a:spcPct val="86000"/>
              </a:lnSpc>
              <a:spcBef>
                <a:spcPts val="450"/>
              </a:spcBef>
              <a:buClr>
                <a:srgbClr val="CC0000"/>
              </a:buClr>
              <a:buFont typeface="Wingdings" charset="2"/>
              <a:buChar char=""/>
              <a:defRPr/>
            </a:pPr>
            <a:r>
              <a:rPr lang="en-GB" altLang="et-EE" sz="1800" smtClean="0">
                <a:solidFill>
                  <a:schemeClr val="tx1"/>
                </a:solidFill>
                <a:latin typeface="+mj-lt"/>
              </a:rPr>
              <a:t>Kuhu ja kes mõne toote maha suudaks müüa?</a:t>
            </a:r>
          </a:p>
          <a:p>
            <a:pPr>
              <a:lnSpc>
                <a:spcPct val="86000"/>
              </a:lnSpc>
              <a:spcBef>
                <a:spcPts val="450"/>
              </a:spcBef>
              <a:buClr>
                <a:srgbClr val="CC0000"/>
              </a:buClr>
              <a:buFont typeface="Wingdings" charset="2"/>
              <a:buChar char=""/>
              <a:defRPr/>
            </a:pPr>
            <a:r>
              <a:rPr lang="en-GB" altLang="et-EE" sz="1800" smtClean="0">
                <a:solidFill>
                  <a:schemeClr val="tx1"/>
                </a:solidFill>
                <a:latin typeface="+mj-lt"/>
              </a:rPr>
              <a:t>Millega rahvas õieti hetkel tegeleb?</a:t>
            </a:r>
          </a:p>
          <a:p>
            <a:pPr>
              <a:lnSpc>
                <a:spcPct val="86000"/>
              </a:lnSpc>
              <a:spcBef>
                <a:spcPts val="450"/>
              </a:spcBef>
              <a:buClr>
                <a:srgbClr val="CC0000"/>
              </a:buClr>
              <a:buFont typeface="Wingdings" charset="2"/>
              <a:buChar char=""/>
              <a:defRPr/>
            </a:pPr>
            <a:r>
              <a:rPr lang="en-GB" altLang="et-EE" sz="1800" smtClean="0">
                <a:solidFill>
                  <a:schemeClr val="tx1"/>
                </a:solidFill>
                <a:latin typeface="+mj-lt"/>
              </a:rPr>
              <a:t>Mis projekti peaks Jaani tegema panema?</a:t>
            </a:r>
          </a:p>
          <a:p>
            <a:pPr>
              <a:lnSpc>
                <a:spcPct val="86000"/>
              </a:lnSpc>
              <a:spcBef>
                <a:spcPts val="450"/>
              </a:spcBef>
              <a:buClr>
                <a:srgbClr val="CC0000"/>
              </a:buClr>
              <a:buFont typeface="Wingdings" charset="2"/>
              <a:buChar char=""/>
              <a:defRPr/>
            </a:pPr>
            <a:r>
              <a:rPr lang="en-GB" altLang="et-EE" sz="1800" smtClean="0">
                <a:solidFill>
                  <a:schemeClr val="tx1"/>
                </a:solidFill>
                <a:latin typeface="+mj-lt"/>
              </a:rPr>
              <a:t>Kes sobiks Antsu õpetama?</a:t>
            </a:r>
          </a:p>
          <a:p>
            <a:pPr>
              <a:lnSpc>
                <a:spcPct val="86000"/>
              </a:lnSpc>
              <a:spcBef>
                <a:spcPts val="450"/>
              </a:spcBef>
              <a:buClr>
                <a:srgbClr val="CC0000"/>
              </a:buClr>
              <a:buFont typeface="Wingdings" charset="2"/>
              <a:buChar char=""/>
              <a:defRPr/>
            </a:pPr>
            <a:r>
              <a:rPr lang="en-GB" altLang="et-EE" sz="1800" smtClean="0">
                <a:solidFill>
                  <a:schemeClr val="tx1"/>
                </a:solidFill>
                <a:latin typeface="+mj-lt"/>
              </a:rPr>
              <a:t>Miks Ain korralikult tööd ei tee, kas ja kuidas teda trahvida?</a:t>
            </a:r>
          </a:p>
          <a:p>
            <a:pPr>
              <a:lnSpc>
                <a:spcPct val="86000"/>
              </a:lnSpc>
              <a:spcBef>
                <a:spcPts val="450"/>
              </a:spcBef>
              <a:buClr>
                <a:srgbClr val="CC0000"/>
              </a:buClr>
              <a:buFont typeface="Wingdings" charset="2"/>
              <a:buChar char=""/>
              <a:defRPr/>
            </a:pPr>
            <a:r>
              <a:rPr lang="en-GB" altLang="et-EE" sz="1800" smtClean="0">
                <a:solidFill>
                  <a:schemeClr val="tx1"/>
                </a:solidFill>
                <a:latin typeface="+mj-lt"/>
              </a:rPr>
              <a:t>Kes teeks X projekti koolituse?</a:t>
            </a:r>
          </a:p>
          <a:p>
            <a:pPr>
              <a:lnSpc>
                <a:spcPct val="86000"/>
              </a:lnSpc>
              <a:spcBef>
                <a:spcPts val="450"/>
              </a:spcBef>
              <a:buClr>
                <a:srgbClr val="CC0000"/>
              </a:buClr>
              <a:buFont typeface="Wingdings" charset="2"/>
              <a:buChar char=""/>
              <a:defRPr/>
            </a:pPr>
            <a:r>
              <a:rPr lang="en-GB" altLang="et-EE" sz="1800" smtClean="0">
                <a:solidFill>
                  <a:schemeClr val="tx1"/>
                </a:solidFill>
                <a:latin typeface="+mj-lt"/>
              </a:rPr>
              <a:t>Kas teha pakkumine Y projekti jaoks või ei jõua?</a:t>
            </a:r>
          </a:p>
          <a:p>
            <a:pPr>
              <a:lnSpc>
                <a:spcPct val="86000"/>
              </a:lnSpc>
              <a:spcBef>
                <a:spcPts val="450"/>
              </a:spcBef>
              <a:buClr>
                <a:srgbClr val="CC0000"/>
              </a:buClr>
              <a:buFont typeface="Wingdings" charset="2"/>
              <a:buChar char=""/>
              <a:defRPr/>
            </a:pPr>
            <a:r>
              <a:rPr lang="en-GB" altLang="et-EE" sz="1800" smtClean="0">
                <a:solidFill>
                  <a:schemeClr val="tx1"/>
                </a:solidFill>
                <a:latin typeface="+mj-lt"/>
              </a:rPr>
              <a:t>Kas tuleks Rein vallandada, ja kuidas?</a:t>
            </a:r>
          </a:p>
          <a:p>
            <a:pPr>
              <a:lnSpc>
                <a:spcPct val="86000"/>
              </a:lnSpc>
              <a:spcBef>
                <a:spcPts val="450"/>
              </a:spcBef>
              <a:buClr>
                <a:srgbClr val="CC0000"/>
              </a:buClr>
              <a:buFont typeface="Wingdings" charset="2"/>
              <a:buChar char=""/>
              <a:defRPr/>
            </a:pPr>
            <a:r>
              <a:rPr lang="en-GB" altLang="et-EE" sz="1800" smtClean="0">
                <a:solidFill>
                  <a:schemeClr val="tx1"/>
                </a:solidFill>
                <a:latin typeface="+mj-lt"/>
              </a:rPr>
              <a:t>Kas võtta Agu tööle ja kui palju palka maksta?</a:t>
            </a:r>
          </a:p>
          <a:p>
            <a:pPr>
              <a:lnSpc>
                <a:spcPct val="86000"/>
              </a:lnSpc>
              <a:spcBef>
                <a:spcPts val="450"/>
              </a:spcBef>
              <a:buClr>
                <a:srgbClr val="CC0000"/>
              </a:buClr>
              <a:buFont typeface="Wingdings" charset="2"/>
              <a:buChar char=""/>
              <a:defRPr/>
            </a:pPr>
            <a:r>
              <a:rPr lang="en-GB" altLang="et-EE" sz="1800" smtClean="0">
                <a:solidFill>
                  <a:schemeClr val="tx1"/>
                </a:solidFill>
                <a:latin typeface="+mj-lt"/>
              </a:rPr>
              <a:t>Kas vahetada internetiprovaiderit ja kes selle orgainiks?</a:t>
            </a:r>
          </a:p>
          <a:p>
            <a:pPr>
              <a:lnSpc>
                <a:spcPct val="86000"/>
              </a:lnSpc>
              <a:spcBef>
                <a:spcPts val="450"/>
              </a:spcBef>
              <a:buClr>
                <a:srgbClr val="CC0000"/>
              </a:buClr>
              <a:buFont typeface="Wingdings" charset="2"/>
              <a:buChar char=""/>
              <a:defRPr/>
            </a:pPr>
            <a:r>
              <a:rPr lang="en-GB" altLang="et-EE" sz="1800" smtClean="0">
                <a:solidFill>
                  <a:schemeClr val="tx1"/>
                </a:solidFill>
                <a:latin typeface="+mj-lt"/>
              </a:rPr>
              <a:t>Kas ja millal teha koosolekud?</a:t>
            </a:r>
          </a:p>
          <a:p>
            <a:pPr>
              <a:lnSpc>
                <a:spcPct val="86000"/>
              </a:lnSpc>
              <a:spcBef>
                <a:spcPts val="450"/>
              </a:spcBef>
              <a:buClr>
                <a:srgbClr val="CC0000"/>
              </a:buClr>
              <a:buFont typeface="Wingdings" charset="2"/>
              <a:buChar char=""/>
              <a:defRPr/>
            </a:pPr>
            <a:r>
              <a:rPr lang="en-GB" altLang="et-EE" sz="1800" smtClean="0">
                <a:solidFill>
                  <a:schemeClr val="tx1"/>
                </a:solidFill>
                <a:latin typeface="+mj-lt"/>
              </a:rPr>
              <a:t>Kuidas seada sisse projektide aruandlus?</a:t>
            </a:r>
          </a:p>
          <a:p>
            <a:pPr>
              <a:lnSpc>
                <a:spcPct val="86000"/>
              </a:lnSpc>
              <a:spcBef>
                <a:spcPts val="450"/>
              </a:spcBef>
              <a:buClr>
                <a:srgbClr val="CC0000"/>
              </a:buClr>
              <a:buFont typeface="Wingdings" charset="2"/>
              <a:buChar char=""/>
              <a:defRPr/>
            </a:pPr>
            <a:r>
              <a:rPr lang="en-GB" altLang="et-EE" sz="1800" smtClean="0">
                <a:solidFill>
                  <a:schemeClr val="tx1"/>
                </a:solidFill>
                <a:latin typeface="+mj-lt"/>
              </a:rPr>
              <a:t>....</a:t>
            </a:r>
          </a:p>
          <a:p>
            <a:pPr marL="333375">
              <a:lnSpc>
                <a:spcPct val="86000"/>
              </a:lnSpc>
              <a:spcBef>
                <a:spcPts val="450"/>
              </a:spcBef>
              <a:buClrTx/>
              <a:buSzPct val="75000"/>
              <a:buFontTx/>
              <a:buNone/>
              <a:defRPr/>
            </a:pPr>
            <a:endParaRPr lang="en-GB" altLang="et-EE" sz="1800" smtClean="0">
              <a:solidFill>
                <a:schemeClr val="tx1"/>
              </a:solidFill>
              <a:latin typeface="+mj-lt"/>
            </a:endParaRPr>
          </a:p>
        </p:txBody>
      </p:sp>
      <p:grpSp>
        <p:nvGrpSpPr>
          <p:cNvPr id="13316" name="Group 3"/>
          <p:cNvGrpSpPr>
            <a:grpSpLocks/>
          </p:cNvGrpSpPr>
          <p:nvPr/>
        </p:nvGrpSpPr>
        <p:grpSpPr bwMode="auto">
          <a:xfrm>
            <a:off x="838200" y="374650"/>
            <a:ext cx="7764463" cy="309563"/>
            <a:chOff x="528" y="236"/>
            <a:chExt cx="4891" cy="195"/>
          </a:xfrm>
        </p:grpSpPr>
        <p:sp>
          <p:nvSpPr>
            <p:cNvPr id="13317" name="Line 4"/>
            <p:cNvSpPr>
              <a:spLocks noChangeShapeType="1"/>
            </p:cNvSpPr>
            <p:nvPr/>
          </p:nvSpPr>
          <p:spPr bwMode="auto">
            <a:xfrm>
              <a:off x="528" y="428"/>
              <a:ext cx="4890" cy="0"/>
            </a:xfrm>
            <a:prstGeom prst="line">
              <a:avLst/>
            </a:prstGeom>
            <a:noFill/>
            <a:ln w="12600" cap="sq">
              <a:solidFill>
                <a:srgbClr val="0066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sp>
          <p:nvSpPr>
            <p:cNvPr id="13318" name="Line 5"/>
            <p:cNvSpPr>
              <a:spLocks noChangeShapeType="1"/>
            </p:cNvSpPr>
            <p:nvPr/>
          </p:nvSpPr>
          <p:spPr bwMode="auto">
            <a:xfrm flipV="1">
              <a:off x="5420" y="235"/>
              <a:ext cx="0" cy="197"/>
            </a:xfrm>
            <a:prstGeom prst="line">
              <a:avLst/>
            </a:prstGeom>
            <a:noFill/>
            <a:ln w="12600" cap="sq">
              <a:solidFill>
                <a:srgbClr val="0066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grpSp>
    </p:spTree>
  </p:cSld>
  <p:clrMapOvr>
    <a:masterClrMapping/>
  </p:clrMapOvr>
  <p:transition>
    <p:wipe dir="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8" name="Text Box 1"/>
          <p:cNvSpPr txBox="1">
            <a:spLocks noChangeArrowheads="1"/>
          </p:cNvSpPr>
          <p:nvPr/>
        </p:nvSpPr>
        <p:spPr bwMode="auto">
          <a:xfrm>
            <a:off x="762000" y="0"/>
            <a:ext cx="7772400" cy="838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9pPr>
          </a:lstStyle>
          <a:p>
            <a:pPr>
              <a:lnSpc>
                <a:spcPct val="95000"/>
              </a:lnSpc>
              <a:buClrTx/>
              <a:buFontTx/>
              <a:buNone/>
            </a:pPr>
            <a:r>
              <a:rPr lang="en-GB" altLang="et-EE" b="1">
                <a:solidFill>
                  <a:srgbClr val="000099"/>
                </a:solidFill>
                <a:latin typeface="Bitstream Vera Sans" charset="0"/>
              </a:rPr>
              <a:t>Operatiivne juhtimine</a:t>
            </a:r>
          </a:p>
        </p:txBody>
      </p:sp>
      <p:sp>
        <p:nvSpPr>
          <p:cNvPr id="16386" name="Text Box 2"/>
          <p:cNvSpPr txBox="1">
            <a:spLocks noChangeArrowheads="1"/>
          </p:cNvSpPr>
          <p:nvPr/>
        </p:nvSpPr>
        <p:spPr bwMode="auto">
          <a:xfrm>
            <a:off x="838200" y="990600"/>
            <a:ext cx="7848600" cy="5029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31788" indent="-331788">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1pPr>
            <a:lvl2pPr marL="731838" indent="-274638">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2pPr>
            <a:lvl3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3pPr>
            <a:lvl4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4pPr>
            <a:lvl5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9pPr>
          </a:lstStyle>
          <a:p>
            <a:pPr>
              <a:lnSpc>
                <a:spcPct val="86000"/>
              </a:lnSpc>
              <a:spcBef>
                <a:spcPts val="450"/>
              </a:spcBef>
              <a:buClr>
                <a:srgbClr val="CC0000"/>
              </a:buClr>
              <a:buFont typeface="Wingdings" charset="2"/>
              <a:buChar char=""/>
              <a:defRPr/>
            </a:pPr>
            <a:r>
              <a:rPr lang="en-GB" altLang="et-EE" sz="1800" dirty="0" err="1" smtClean="0">
                <a:solidFill>
                  <a:schemeClr val="tx1"/>
                </a:solidFill>
                <a:latin typeface="+mj-lt"/>
              </a:rPr>
              <a:t>Operatiivne</a:t>
            </a:r>
            <a:r>
              <a:rPr lang="en-GB" altLang="et-EE" sz="1800" dirty="0" smtClean="0">
                <a:solidFill>
                  <a:schemeClr val="tx1"/>
                </a:solidFill>
                <a:latin typeface="+mj-lt"/>
              </a:rPr>
              <a:t> </a:t>
            </a:r>
            <a:r>
              <a:rPr lang="en-GB" altLang="et-EE" sz="1800" dirty="0" err="1" smtClean="0">
                <a:solidFill>
                  <a:schemeClr val="tx1"/>
                </a:solidFill>
                <a:latin typeface="+mj-lt"/>
              </a:rPr>
              <a:t>juhtimine</a:t>
            </a:r>
            <a:r>
              <a:rPr lang="en-GB" altLang="et-EE" sz="1800" dirty="0" smtClean="0">
                <a:solidFill>
                  <a:schemeClr val="tx1"/>
                </a:solidFill>
                <a:latin typeface="+mj-lt"/>
              </a:rPr>
              <a:t> on </a:t>
            </a:r>
            <a:r>
              <a:rPr lang="en-GB" altLang="et-EE" sz="1800" dirty="0" err="1" smtClean="0">
                <a:solidFill>
                  <a:schemeClr val="tx1"/>
                </a:solidFill>
                <a:latin typeface="+mj-lt"/>
              </a:rPr>
              <a:t>väga</a:t>
            </a:r>
            <a:r>
              <a:rPr lang="en-GB" altLang="et-EE" sz="1800" dirty="0" smtClean="0">
                <a:solidFill>
                  <a:schemeClr val="tx1"/>
                </a:solidFill>
                <a:latin typeface="+mj-lt"/>
              </a:rPr>
              <a:t> </a:t>
            </a:r>
            <a:r>
              <a:rPr lang="en-GB" altLang="et-EE" sz="1800" dirty="0" err="1" smtClean="0">
                <a:solidFill>
                  <a:schemeClr val="tx1"/>
                </a:solidFill>
                <a:latin typeface="+mj-lt"/>
              </a:rPr>
              <a:t>pingutav</a:t>
            </a:r>
            <a:r>
              <a:rPr lang="en-GB" altLang="et-EE" sz="1800" dirty="0" smtClean="0">
                <a:solidFill>
                  <a:schemeClr val="tx1"/>
                </a:solidFill>
                <a:latin typeface="+mj-lt"/>
              </a:rPr>
              <a:t> </a:t>
            </a:r>
            <a:r>
              <a:rPr lang="en-GB" altLang="et-EE" sz="1800" dirty="0" err="1" smtClean="0">
                <a:solidFill>
                  <a:schemeClr val="tx1"/>
                </a:solidFill>
                <a:latin typeface="+mj-lt"/>
              </a:rPr>
              <a:t>ja</a:t>
            </a:r>
            <a:r>
              <a:rPr lang="en-GB" altLang="et-EE" sz="1800" dirty="0" smtClean="0">
                <a:solidFill>
                  <a:schemeClr val="tx1"/>
                </a:solidFill>
                <a:latin typeface="+mj-lt"/>
              </a:rPr>
              <a:t> </a:t>
            </a:r>
            <a:r>
              <a:rPr lang="en-GB" altLang="et-EE" sz="1800" dirty="0" err="1" smtClean="0">
                <a:solidFill>
                  <a:schemeClr val="tx1"/>
                </a:solidFill>
                <a:latin typeface="+mj-lt"/>
              </a:rPr>
              <a:t>annab</a:t>
            </a:r>
            <a:r>
              <a:rPr lang="en-GB" altLang="et-EE" sz="1800" dirty="0" smtClean="0">
                <a:solidFill>
                  <a:schemeClr val="tx1"/>
                </a:solidFill>
                <a:latin typeface="+mj-lt"/>
              </a:rPr>
              <a:t> </a:t>
            </a:r>
            <a:r>
              <a:rPr lang="en-GB" altLang="et-EE" sz="1800" dirty="0" err="1" smtClean="0">
                <a:solidFill>
                  <a:schemeClr val="tx1"/>
                </a:solidFill>
                <a:latin typeface="+mj-lt"/>
              </a:rPr>
              <a:t>üldiselt</a:t>
            </a:r>
            <a:r>
              <a:rPr lang="en-GB" altLang="et-EE" sz="1800" dirty="0" smtClean="0">
                <a:solidFill>
                  <a:schemeClr val="tx1"/>
                </a:solidFill>
                <a:latin typeface="+mj-lt"/>
              </a:rPr>
              <a:t> </a:t>
            </a:r>
            <a:r>
              <a:rPr lang="en-GB" altLang="et-EE" sz="1800" dirty="0" err="1" smtClean="0">
                <a:solidFill>
                  <a:schemeClr val="tx1"/>
                </a:solidFill>
                <a:latin typeface="+mj-lt"/>
              </a:rPr>
              <a:t>pidevaid</a:t>
            </a:r>
            <a:r>
              <a:rPr lang="en-GB" altLang="et-EE" sz="1800" dirty="0" smtClean="0">
                <a:solidFill>
                  <a:schemeClr val="tx1"/>
                </a:solidFill>
                <a:latin typeface="+mj-lt"/>
              </a:rPr>
              <a:t> </a:t>
            </a:r>
            <a:r>
              <a:rPr lang="en-GB" altLang="et-EE" sz="1800" dirty="0" err="1" smtClean="0">
                <a:solidFill>
                  <a:schemeClr val="tx1"/>
                </a:solidFill>
                <a:latin typeface="+mj-lt"/>
              </a:rPr>
              <a:t>negatiivseid</a:t>
            </a:r>
            <a:r>
              <a:rPr lang="en-GB" altLang="et-EE" sz="1800" dirty="0" smtClean="0">
                <a:solidFill>
                  <a:schemeClr val="tx1"/>
                </a:solidFill>
                <a:latin typeface="+mj-lt"/>
              </a:rPr>
              <a:t> </a:t>
            </a:r>
            <a:r>
              <a:rPr lang="en-GB" altLang="et-EE" sz="1800" dirty="0" err="1" smtClean="0">
                <a:solidFill>
                  <a:schemeClr val="tx1"/>
                </a:solidFill>
                <a:latin typeface="+mj-lt"/>
              </a:rPr>
              <a:t>emotsioone</a:t>
            </a:r>
            <a:r>
              <a:rPr lang="en-GB" altLang="et-EE" sz="1800" dirty="0" smtClean="0">
                <a:solidFill>
                  <a:schemeClr val="tx1"/>
                </a:solidFill>
                <a:latin typeface="+mj-lt"/>
              </a:rPr>
              <a:t>:</a:t>
            </a:r>
          </a:p>
          <a:p>
            <a:pPr marL="333375">
              <a:lnSpc>
                <a:spcPct val="104000"/>
              </a:lnSpc>
              <a:spcBef>
                <a:spcPts val="450"/>
              </a:spcBef>
              <a:buClrTx/>
              <a:buFontTx/>
              <a:buNone/>
              <a:defRPr/>
            </a:pPr>
            <a:endParaRPr lang="en-GB" altLang="et-EE" sz="1800" dirty="0" smtClean="0">
              <a:solidFill>
                <a:schemeClr val="tx1"/>
              </a:solidFill>
              <a:latin typeface="+mj-lt"/>
            </a:endParaRPr>
          </a:p>
          <a:p>
            <a:pPr lvl="1">
              <a:lnSpc>
                <a:spcPct val="104000"/>
              </a:lnSpc>
              <a:spcBef>
                <a:spcPts val="400"/>
              </a:spcBef>
              <a:buClr>
                <a:srgbClr val="CC0000"/>
              </a:buClr>
              <a:buFont typeface="Wingdings" charset="2"/>
              <a:buChar char=""/>
              <a:defRPr/>
            </a:pPr>
            <a:r>
              <a:rPr lang="en-GB" altLang="et-EE" sz="1800" dirty="0" err="1" smtClean="0">
                <a:solidFill>
                  <a:schemeClr val="tx1"/>
                </a:solidFill>
                <a:latin typeface="+mj-lt"/>
              </a:rPr>
              <a:t>Kui</a:t>
            </a:r>
            <a:r>
              <a:rPr lang="en-GB" altLang="et-EE" sz="1800" dirty="0" smtClean="0">
                <a:solidFill>
                  <a:schemeClr val="tx1"/>
                </a:solidFill>
                <a:latin typeface="+mj-lt"/>
              </a:rPr>
              <a:t> </a:t>
            </a:r>
            <a:r>
              <a:rPr lang="en-GB" altLang="et-EE" sz="1800" dirty="0" err="1" smtClean="0">
                <a:solidFill>
                  <a:schemeClr val="tx1"/>
                </a:solidFill>
                <a:latin typeface="+mj-lt"/>
              </a:rPr>
              <a:t>mingi</a:t>
            </a:r>
            <a:r>
              <a:rPr lang="en-GB" altLang="et-EE" sz="1800" dirty="0" smtClean="0">
                <a:solidFill>
                  <a:schemeClr val="tx1"/>
                </a:solidFill>
                <a:latin typeface="+mj-lt"/>
              </a:rPr>
              <a:t> </a:t>
            </a:r>
            <a:r>
              <a:rPr lang="en-GB" altLang="et-EE" sz="1800" dirty="0" err="1" smtClean="0">
                <a:solidFill>
                  <a:schemeClr val="tx1"/>
                </a:solidFill>
                <a:latin typeface="+mj-lt"/>
              </a:rPr>
              <a:t>asi</a:t>
            </a:r>
            <a:r>
              <a:rPr lang="en-GB" altLang="et-EE" sz="1800" dirty="0" smtClean="0">
                <a:solidFill>
                  <a:schemeClr val="tx1"/>
                </a:solidFill>
                <a:latin typeface="+mj-lt"/>
              </a:rPr>
              <a:t> </a:t>
            </a:r>
            <a:r>
              <a:rPr lang="en-GB" altLang="et-EE" sz="1800" dirty="0" err="1" smtClean="0">
                <a:solidFill>
                  <a:schemeClr val="tx1"/>
                </a:solidFill>
                <a:latin typeface="+mj-lt"/>
              </a:rPr>
              <a:t>hästi</a:t>
            </a:r>
            <a:r>
              <a:rPr lang="en-GB" altLang="et-EE" sz="1800" dirty="0" smtClean="0">
                <a:solidFill>
                  <a:schemeClr val="tx1"/>
                </a:solidFill>
                <a:latin typeface="+mj-lt"/>
              </a:rPr>
              <a:t> </a:t>
            </a:r>
            <a:r>
              <a:rPr lang="en-GB" altLang="et-EE" sz="1800" dirty="0" err="1" smtClean="0">
                <a:solidFill>
                  <a:schemeClr val="tx1"/>
                </a:solidFill>
                <a:latin typeface="+mj-lt"/>
              </a:rPr>
              <a:t>välja</a:t>
            </a:r>
            <a:r>
              <a:rPr lang="en-GB" altLang="et-EE" sz="1800" dirty="0" smtClean="0">
                <a:solidFill>
                  <a:schemeClr val="tx1"/>
                </a:solidFill>
                <a:latin typeface="+mj-lt"/>
              </a:rPr>
              <a:t> </a:t>
            </a:r>
            <a:r>
              <a:rPr lang="en-GB" altLang="et-EE" sz="1800" dirty="0" err="1" smtClean="0">
                <a:solidFill>
                  <a:schemeClr val="tx1"/>
                </a:solidFill>
                <a:latin typeface="+mj-lt"/>
              </a:rPr>
              <a:t>tuleb</a:t>
            </a:r>
            <a:r>
              <a:rPr lang="en-GB" altLang="et-EE" sz="1800" dirty="0" smtClean="0">
                <a:solidFill>
                  <a:schemeClr val="tx1"/>
                </a:solidFill>
                <a:latin typeface="+mj-lt"/>
              </a:rPr>
              <a:t>, on see </a:t>
            </a:r>
            <a:r>
              <a:rPr lang="en-GB" altLang="et-EE" sz="1800" dirty="0" err="1" smtClean="0">
                <a:solidFill>
                  <a:schemeClr val="tx1"/>
                </a:solidFill>
                <a:latin typeface="+mj-lt"/>
              </a:rPr>
              <a:t>loomulik</a:t>
            </a:r>
            <a:r>
              <a:rPr lang="en-GB" altLang="et-EE" sz="1800" dirty="0" smtClean="0">
                <a:solidFill>
                  <a:schemeClr val="tx1"/>
                </a:solidFill>
                <a:latin typeface="+mj-lt"/>
              </a:rPr>
              <a:t> </a:t>
            </a:r>
            <a:r>
              <a:rPr lang="en-GB" altLang="et-EE" sz="1800" dirty="0" err="1" smtClean="0">
                <a:solidFill>
                  <a:schemeClr val="tx1"/>
                </a:solidFill>
                <a:latin typeface="+mj-lt"/>
              </a:rPr>
              <a:t>või</a:t>
            </a:r>
            <a:r>
              <a:rPr lang="en-GB" altLang="et-EE" sz="1800" dirty="0" smtClean="0">
                <a:solidFill>
                  <a:schemeClr val="tx1"/>
                </a:solidFill>
                <a:latin typeface="+mj-lt"/>
              </a:rPr>
              <a:t> </a:t>
            </a:r>
            <a:r>
              <a:rPr lang="en-GB" altLang="et-EE" sz="1800" dirty="0" err="1" smtClean="0">
                <a:solidFill>
                  <a:schemeClr val="tx1"/>
                </a:solidFill>
                <a:latin typeface="+mj-lt"/>
              </a:rPr>
              <a:t>tänu</a:t>
            </a:r>
            <a:r>
              <a:rPr lang="en-GB" altLang="et-EE" sz="1800" dirty="0" smtClean="0">
                <a:solidFill>
                  <a:schemeClr val="tx1"/>
                </a:solidFill>
                <a:latin typeface="+mj-lt"/>
              </a:rPr>
              <a:t> </a:t>
            </a:r>
            <a:r>
              <a:rPr lang="en-GB" altLang="et-EE" sz="1800" dirty="0" err="1" smtClean="0">
                <a:solidFill>
                  <a:schemeClr val="tx1"/>
                </a:solidFill>
                <a:latin typeface="+mj-lt"/>
              </a:rPr>
              <a:t>tegijale</a:t>
            </a:r>
            <a:r>
              <a:rPr lang="en-GB" altLang="et-EE" sz="1800" dirty="0" smtClean="0">
                <a:solidFill>
                  <a:schemeClr val="tx1"/>
                </a:solidFill>
                <a:latin typeface="+mj-lt"/>
              </a:rPr>
              <a:t>.</a:t>
            </a:r>
          </a:p>
          <a:p>
            <a:pPr lvl="1">
              <a:lnSpc>
                <a:spcPct val="104000"/>
              </a:lnSpc>
              <a:spcBef>
                <a:spcPts val="400"/>
              </a:spcBef>
              <a:buClr>
                <a:srgbClr val="CC0000"/>
              </a:buClr>
              <a:buFont typeface="Wingdings" charset="2"/>
              <a:buChar char=""/>
              <a:defRPr/>
            </a:pPr>
            <a:r>
              <a:rPr lang="en-GB" altLang="et-EE" sz="1800" dirty="0" err="1" smtClean="0">
                <a:solidFill>
                  <a:schemeClr val="tx1"/>
                </a:solidFill>
                <a:latin typeface="+mj-lt"/>
              </a:rPr>
              <a:t>Kui</a:t>
            </a:r>
            <a:r>
              <a:rPr lang="en-GB" altLang="et-EE" sz="1800" dirty="0" smtClean="0">
                <a:solidFill>
                  <a:schemeClr val="tx1"/>
                </a:solidFill>
                <a:latin typeface="+mj-lt"/>
              </a:rPr>
              <a:t> </a:t>
            </a:r>
            <a:r>
              <a:rPr lang="en-GB" altLang="et-EE" sz="1800" dirty="0" err="1" smtClean="0">
                <a:solidFill>
                  <a:schemeClr val="tx1"/>
                </a:solidFill>
                <a:latin typeface="+mj-lt"/>
              </a:rPr>
              <a:t>mingi</a:t>
            </a:r>
            <a:r>
              <a:rPr lang="en-GB" altLang="et-EE" sz="1800" dirty="0" smtClean="0">
                <a:solidFill>
                  <a:schemeClr val="tx1"/>
                </a:solidFill>
                <a:latin typeface="+mj-lt"/>
              </a:rPr>
              <a:t> </a:t>
            </a:r>
            <a:r>
              <a:rPr lang="en-GB" altLang="et-EE" sz="1800" dirty="0" err="1" smtClean="0">
                <a:solidFill>
                  <a:schemeClr val="tx1"/>
                </a:solidFill>
                <a:latin typeface="+mj-lt"/>
              </a:rPr>
              <a:t>asi</a:t>
            </a:r>
            <a:r>
              <a:rPr lang="en-GB" altLang="et-EE" sz="1800" dirty="0" smtClean="0">
                <a:solidFill>
                  <a:schemeClr val="tx1"/>
                </a:solidFill>
                <a:latin typeface="+mj-lt"/>
              </a:rPr>
              <a:t> </a:t>
            </a:r>
            <a:r>
              <a:rPr lang="en-GB" altLang="et-EE" sz="1800" dirty="0" err="1" smtClean="0">
                <a:solidFill>
                  <a:schemeClr val="tx1"/>
                </a:solidFill>
                <a:latin typeface="+mj-lt"/>
              </a:rPr>
              <a:t>halvasti</a:t>
            </a:r>
            <a:r>
              <a:rPr lang="en-GB" altLang="et-EE" sz="1800" dirty="0" smtClean="0">
                <a:solidFill>
                  <a:schemeClr val="tx1"/>
                </a:solidFill>
                <a:latin typeface="+mj-lt"/>
              </a:rPr>
              <a:t> </a:t>
            </a:r>
            <a:r>
              <a:rPr lang="en-GB" altLang="et-EE" sz="1800" dirty="0" err="1" smtClean="0">
                <a:solidFill>
                  <a:schemeClr val="tx1"/>
                </a:solidFill>
                <a:latin typeface="+mj-lt"/>
              </a:rPr>
              <a:t>välja</a:t>
            </a:r>
            <a:r>
              <a:rPr lang="en-GB" altLang="et-EE" sz="1800" dirty="0" smtClean="0">
                <a:solidFill>
                  <a:schemeClr val="tx1"/>
                </a:solidFill>
                <a:latin typeface="+mj-lt"/>
              </a:rPr>
              <a:t> </a:t>
            </a:r>
            <a:r>
              <a:rPr lang="en-GB" altLang="et-EE" sz="1800" dirty="0" err="1" smtClean="0">
                <a:solidFill>
                  <a:schemeClr val="tx1"/>
                </a:solidFill>
                <a:latin typeface="+mj-lt"/>
              </a:rPr>
              <a:t>tuleb</a:t>
            </a:r>
            <a:r>
              <a:rPr lang="en-GB" altLang="et-EE" sz="1800" dirty="0" smtClean="0">
                <a:solidFill>
                  <a:schemeClr val="tx1"/>
                </a:solidFill>
                <a:latin typeface="+mj-lt"/>
              </a:rPr>
              <a:t>, on </a:t>
            </a:r>
            <a:r>
              <a:rPr lang="en-GB" altLang="et-EE" sz="1800" dirty="0" err="1" smtClean="0">
                <a:solidFill>
                  <a:schemeClr val="tx1"/>
                </a:solidFill>
                <a:latin typeface="+mj-lt"/>
              </a:rPr>
              <a:t>operatiivne</a:t>
            </a:r>
            <a:r>
              <a:rPr lang="en-GB" altLang="et-EE" sz="1800" dirty="0" smtClean="0">
                <a:solidFill>
                  <a:schemeClr val="tx1"/>
                </a:solidFill>
                <a:latin typeface="+mj-lt"/>
              </a:rPr>
              <a:t> </a:t>
            </a:r>
            <a:r>
              <a:rPr lang="en-GB" altLang="et-EE" sz="1800" dirty="0" err="1" smtClean="0">
                <a:solidFill>
                  <a:schemeClr val="tx1"/>
                </a:solidFill>
                <a:latin typeface="+mj-lt"/>
              </a:rPr>
              <a:t>juht</a:t>
            </a:r>
            <a:r>
              <a:rPr lang="en-GB" altLang="et-EE" sz="1800" dirty="0" smtClean="0">
                <a:solidFill>
                  <a:schemeClr val="tx1"/>
                </a:solidFill>
                <a:latin typeface="+mj-lt"/>
              </a:rPr>
              <a:t> </a:t>
            </a:r>
            <a:r>
              <a:rPr lang="en-GB" altLang="et-EE" sz="1800" dirty="0" err="1" smtClean="0">
                <a:solidFill>
                  <a:schemeClr val="tx1"/>
                </a:solidFill>
                <a:latin typeface="+mj-lt"/>
              </a:rPr>
              <a:t>alati</a:t>
            </a:r>
            <a:r>
              <a:rPr lang="en-GB" altLang="et-EE" sz="1800" dirty="0" smtClean="0">
                <a:solidFill>
                  <a:schemeClr val="tx1"/>
                </a:solidFill>
                <a:latin typeface="+mj-lt"/>
              </a:rPr>
              <a:t> </a:t>
            </a:r>
            <a:r>
              <a:rPr lang="en-GB" altLang="et-EE" sz="1800" dirty="0" err="1" smtClean="0">
                <a:solidFill>
                  <a:schemeClr val="tx1"/>
                </a:solidFill>
                <a:latin typeface="+mj-lt"/>
              </a:rPr>
              <a:t>süüdi</a:t>
            </a:r>
            <a:r>
              <a:rPr lang="en-GB" altLang="et-EE" sz="1800" dirty="0" smtClean="0">
                <a:solidFill>
                  <a:schemeClr val="tx1"/>
                </a:solidFill>
                <a:latin typeface="+mj-lt"/>
              </a:rPr>
              <a:t>!</a:t>
            </a:r>
          </a:p>
          <a:p>
            <a:pPr lvl="1">
              <a:lnSpc>
                <a:spcPct val="104000"/>
              </a:lnSpc>
              <a:spcBef>
                <a:spcPts val="400"/>
              </a:spcBef>
              <a:buClr>
                <a:srgbClr val="CC0000"/>
              </a:buClr>
              <a:buFont typeface="Wingdings" charset="2"/>
              <a:buChar char=""/>
              <a:defRPr/>
            </a:pPr>
            <a:r>
              <a:rPr lang="en-GB" altLang="et-EE" sz="1800" dirty="0" err="1" smtClean="0">
                <a:solidFill>
                  <a:schemeClr val="tx1"/>
                </a:solidFill>
                <a:latin typeface="+mj-lt"/>
              </a:rPr>
              <a:t>Mida</a:t>
            </a:r>
            <a:r>
              <a:rPr lang="en-GB" altLang="et-EE" sz="1800" dirty="0" smtClean="0">
                <a:solidFill>
                  <a:schemeClr val="tx1"/>
                </a:solidFill>
                <a:latin typeface="+mj-lt"/>
              </a:rPr>
              <a:t> </a:t>
            </a:r>
            <a:r>
              <a:rPr lang="en-GB" altLang="et-EE" sz="1800" dirty="0" err="1" smtClean="0">
                <a:solidFill>
                  <a:schemeClr val="tx1"/>
                </a:solidFill>
                <a:latin typeface="+mj-lt"/>
              </a:rPr>
              <a:t>rohkem</a:t>
            </a:r>
            <a:r>
              <a:rPr lang="en-GB" altLang="et-EE" sz="1800" dirty="0" smtClean="0">
                <a:solidFill>
                  <a:schemeClr val="tx1"/>
                </a:solidFill>
                <a:latin typeface="+mj-lt"/>
              </a:rPr>
              <a:t> on </a:t>
            </a:r>
            <a:r>
              <a:rPr lang="en-GB" altLang="et-EE" sz="1800" dirty="0" err="1" smtClean="0">
                <a:solidFill>
                  <a:schemeClr val="tx1"/>
                </a:solidFill>
                <a:latin typeface="+mj-lt"/>
              </a:rPr>
              <a:t>sul</a:t>
            </a:r>
            <a:r>
              <a:rPr lang="en-GB" altLang="et-EE" sz="1800" dirty="0" smtClean="0">
                <a:solidFill>
                  <a:schemeClr val="tx1"/>
                </a:solidFill>
                <a:latin typeface="+mj-lt"/>
              </a:rPr>
              <a:t> </a:t>
            </a:r>
            <a:r>
              <a:rPr lang="en-GB" altLang="et-EE" sz="1800" dirty="0" err="1" smtClean="0">
                <a:solidFill>
                  <a:schemeClr val="tx1"/>
                </a:solidFill>
                <a:latin typeface="+mj-lt"/>
              </a:rPr>
              <a:t>alluvaid</a:t>
            </a:r>
            <a:r>
              <a:rPr lang="en-GB" altLang="et-EE" sz="1800" dirty="0" smtClean="0">
                <a:solidFill>
                  <a:schemeClr val="tx1"/>
                </a:solidFill>
                <a:latin typeface="+mj-lt"/>
              </a:rPr>
              <a:t>, </a:t>
            </a:r>
            <a:r>
              <a:rPr lang="en-GB" altLang="et-EE" sz="1800" dirty="0" err="1" smtClean="0">
                <a:solidFill>
                  <a:schemeClr val="tx1"/>
                </a:solidFill>
                <a:latin typeface="+mj-lt"/>
              </a:rPr>
              <a:t>seda</a:t>
            </a:r>
            <a:r>
              <a:rPr lang="en-GB" altLang="et-EE" sz="1800" dirty="0" smtClean="0">
                <a:solidFill>
                  <a:schemeClr val="tx1"/>
                </a:solidFill>
                <a:latin typeface="+mj-lt"/>
              </a:rPr>
              <a:t> </a:t>
            </a:r>
            <a:r>
              <a:rPr lang="en-GB" altLang="et-EE" sz="1800" dirty="0" err="1" smtClean="0">
                <a:solidFill>
                  <a:schemeClr val="tx1"/>
                </a:solidFill>
                <a:latin typeface="+mj-lt"/>
              </a:rPr>
              <a:t>tihedamini</a:t>
            </a:r>
            <a:r>
              <a:rPr lang="en-GB" altLang="et-EE" sz="1800" dirty="0" smtClean="0">
                <a:solidFill>
                  <a:schemeClr val="tx1"/>
                </a:solidFill>
                <a:latin typeface="+mj-lt"/>
              </a:rPr>
              <a:t> </a:t>
            </a:r>
            <a:r>
              <a:rPr lang="en-GB" altLang="et-EE" sz="1800" dirty="0" err="1" smtClean="0">
                <a:solidFill>
                  <a:schemeClr val="tx1"/>
                </a:solidFill>
                <a:latin typeface="+mj-lt"/>
              </a:rPr>
              <a:t>teevad</a:t>
            </a:r>
            <a:r>
              <a:rPr lang="en-GB" altLang="et-EE" sz="1800" dirty="0" smtClean="0">
                <a:solidFill>
                  <a:schemeClr val="tx1"/>
                </a:solidFill>
                <a:latin typeface="+mj-lt"/>
              </a:rPr>
              <a:t> </a:t>
            </a:r>
            <a:r>
              <a:rPr lang="en-GB" altLang="et-EE" sz="1800" dirty="0" err="1" smtClean="0">
                <a:solidFill>
                  <a:schemeClr val="tx1"/>
                </a:solidFill>
                <a:latin typeface="+mj-lt"/>
              </a:rPr>
              <a:t>nad</a:t>
            </a:r>
            <a:r>
              <a:rPr lang="en-GB" altLang="et-EE" sz="1800" dirty="0" smtClean="0">
                <a:solidFill>
                  <a:schemeClr val="tx1"/>
                </a:solidFill>
                <a:latin typeface="+mj-lt"/>
              </a:rPr>
              <a:t> </a:t>
            </a:r>
            <a:r>
              <a:rPr lang="en-GB" altLang="et-EE" sz="1800" dirty="0" err="1" smtClean="0">
                <a:solidFill>
                  <a:schemeClr val="tx1"/>
                </a:solidFill>
                <a:latin typeface="+mj-lt"/>
              </a:rPr>
              <a:t>vigu</a:t>
            </a:r>
            <a:r>
              <a:rPr lang="en-GB" altLang="et-EE" sz="1800" dirty="0" smtClean="0">
                <a:solidFill>
                  <a:schemeClr val="tx1"/>
                </a:solidFill>
                <a:latin typeface="+mj-lt"/>
              </a:rPr>
              <a:t> </a:t>
            </a:r>
            <a:r>
              <a:rPr lang="en-GB" altLang="et-EE" sz="1800" dirty="0" err="1" smtClean="0">
                <a:solidFill>
                  <a:schemeClr val="tx1"/>
                </a:solidFill>
                <a:latin typeface="+mj-lt"/>
              </a:rPr>
              <a:t>ja</a:t>
            </a:r>
            <a:r>
              <a:rPr lang="en-GB" altLang="et-EE" sz="1800" dirty="0" smtClean="0">
                <a:solidFill>
                  <a:schemeClr val="tx1"/>
                </a:solidFill>
                <a:latin typeface="+mj-lt"/>
              </a:rPr>
              <a:t> </a:t>
            </a:r>
            <a:r>
              <a:rPr lang="en-GB" altLang="et-EE" sz="1800" dirty="0" err="1" smtClean="0">
                <a:solidFill>
                  <a:schemeClr val="tx1"/>
                </a:solidFill>
                <a:latin typeface="+mj-lt"/>
              </a:rPr>
              <a:t>seda</a:t>
            </a:r>
            <a:r>
              <a:rPr lang="en-GB" altLang="et-EE" sz="1800" dirty="0" smtClean="0">
                <a:solidFill>
                  <a:schemeClr val="tx1"/>
                </a:solidFill>
                <a:latin typeface="+mj-lt"/>
              </a:rPr>
              <a:t> </a:t>
            </a:r>
            <a:r>
              <a:rPr lang="en-GB" altLang="et-EE" sz="1800" dirty="0" err="1" smtClean="0">
                <a:solidFill>
                  <a:schemeClr val="tx1"/>
                </a:solidFill>
                <a:latin typeface="+mj-lt"/>
              </a:rPr>
              <a:t>tihedamini</a:t>
            </a:r>
            <a:r>
              <a:rPr lang="en-GB" altLang="et-EE" sz="1800" dirty="0" smtClean="0">
                <a:solidFill>
                  <a:schemeClr val="tx1"/>
                </a:solidFill>
                <a:latin typeface="+mj-lt"/>
              </a:rPr>
              <a:t> </a:t>
            </a:r>
            <a:r>
              <a:rPr lang="en-GB" altLang="et-EE" sz="1800" dirty="0" err="1" smtClean="0">
                <a:solidFill>
                  <a:schemeClr val="tx1"/>
                </a:solidFill>
                <a:latin typeface="+mj-lt"/>
              </a:rPr>
              <a:t>oled</a:t>
            </a:r>
            <a:r>
              <a:rPr lang="en-GB" altLang="et-EE" sz="1800" dirty="0" smtClean="0">
                <a:solidFill>
                  <a:schemeClr val="tx1"/>
                </a:solidFill>
                <a:latin typeface="+mj-lt"/>
              </a:rPr>
              <a:t> </a:t>
            </a:r>
            <a:r>
              <a:rPr lang="en-GB" altLang="et-EE" sz="1800" dirty="0" err="1" smtClean="0">
                <a:solidFill>
                  <a:schemeClr val="tx1"/>
                </a:solidFill>
                <a:latin typeface="+mj-lt"/>
              </a:rPr>
              <a:t>sa</a:t>
            </a:r>
            <a:r>
              <a:rPr lang="en-GB" altLang="et-EE" sz="1800" dirty="0" smtClean="0">
                <a:solidFill>
                  <a:schemeClr val="tx1"/>
                </a:solidFill>
                <a:latin typeface="+mj-lt"/>
              </a:rPr>
              <a:t> </a:t>
            </a:r>
            <a:r>
              <a:rPr lang="en-GB" altLang="et-EE" sz="1800" dirty="0" err="1" smtClean="0">
                <a:solidFill>
                  <a:schemeClr val="tx1"/>
                </a:solidFill>
                <a:latin typeface="+mj-lt"/>
              </a:rPr>
              <a:t>süüdi</a:t>
            </a:r>
            <a:r>
              <a:rPr lang="en-GB" altLang="et-EE" sz="1800" dirty="0" smtClean="0">
                <a:solidFill>
                  <a:schemeClr val="tx1"/>
                </a:solidFill>
                <a:latin typeface="+mj-lt"/>
              </a:rPr>
              <a:t> (</a:t>
            </a:r>
            <a:r>
              <a:rPr lang="en-GB" altLang="et-EE" sz="1800" dirty="0" err="1" smtClean="0">
                <a:solidFill>
                  <a:schemeClr val="tx1"/>
                </a:solidFill>
                <a:latin typeface="+mj-lt"/>
              </a:rPr>
              <a:t>praktiliselt</a:t>
            </a:r>
            <a:r>
              <a:rPr lang="en-GB" altLang="et-EE" sz="1800" dirty="0" smtClean="0">
                <a:solidFill>
                  <a:schemeClr val="tx1"/>
                </a:solidFill>
                <a:latin typeface="+mj-lt"/>
              </a:rPr>
              <a:t> </a:t>
            </a:r>
            <a:r>
              <a:rPr lang="en-GB" altLang="et-EE" sz="1800" dirty="0" err="1" smtClean="0">
                <a:solidFill>
                  <a:schemeClr val="tx1"/>
                </a:solidFill>
                <a:latin typeface="+mj-lt"/>
              </a:rPr>
              <a:t>kogu</a:t>
            </a:r>
            <a:r>
              <a:rPr lang="en-GB" altLang="et-EE" sz="1800" dirty="0" smtClean="0">
                <a:solidFill>
                  <a:schemeClr val="tx1"/>
                </a:solidFill>
                <a:latin typeface="+mj-lt"/>
              </a:rPr>
              <a:t> </a:t>
            </a:r>
            <a:r>
              <a:rPr lang="en-GB" altLang="et-EE" sz="1800" dirty="0" err="1" smtClean="0">
                <a:solidFill>
                  <a:schemeClr val="tx1"/>
                </a:solidFill>
                <a:latin typeface="+mj-lt"/>
              </a:rPr>
              <a:t>aeg</a:t>
            </a:r>
            <a:r>
              <a:rPr lang="en-GB" altLang="et-EE" sz="1800" dirty="0" smtClean="0">
                <a:solidFill>
                  <a:schemeClr val="tx1"/>
                </a:solidFill>
                <a:latin typeface="+mj-lt"/>
              </a:rPr>
              <a:t>) </a:t>
            </a:r>
            <a:r>
              <a:rPr lang="en-GB" altLang="et-EE" sz="1800" dirty="0" err="1" smtClean="0">
                <a:solidFill>
                  <a:schemeClr val="tx1"/>
                </a:solidFill>
                <a:latin typeface="+mj-lt"/>
              </a:rPr>
              <a:t>ja</a:t>
            </a:r>
            <a:r>
              <a:rPr lang="en-GB" altLang="et-EE" sz="1800" dirty="0" smtClean="0">
                <a:solidFill>
                  <a:schemeClr val="tx1"/>
                </a:solidFill>
                <a:latin typeface="+mj-lt"/>
              </a:rPr>
              <a:t> </a:t>
            </a:r>
            <a:r>
              <a:rPr lang="en-GB" altLang="et-EE" sz="1800" dirty="0" err="1" smtClean="0">
                <a:solidFill>
                  <a:schemeClr val="tx1"/>
                </a:solidFill>
                <a:latin typeface="+mj-lt"/>
              </a:rPr>
              <a:t>pead</a:t>
            </a:r>
            <a:r>
              <a:rPr lang="en-GB" altLang="et-EE" sz="1800" dirty="0" smtClean="0">
                <a:solidFill>
                  <a:schemeClr val="tx1"/>
                </a:solidFill>
                <a:latin typeface="+mj-lt"/>
              </a:rPr>
              <a:t> </a:t>
            </a:r>
            <a:r>
              <a:rPr lang="en-GB" altLang="et-EE" sz="1800" dirty="0" err="1" smtClean="0">
                <a:solidFill>
                  <a:schemeClr val="tx1"/>
                </a:solidFill>
                <a:latin typeface="+mj-lt"/>
              </a:rPr>
              <a:t>organiseerima</a:t>
            </a:r>
            <a:r>
              <a:rPr lang="en-GB" altLang="et-EE" sz="1800" dirty="0" smtClean="0">
                <a:solidFill>
                  <a:schemeClr val="tx1"/>
                </a:solidFill>
                <a:latin typeface="+mj-lt"/>
              </a:rPr>
              <a:t> </a:t>
            </a:r>
            <a:r>
              <a:rPr lang="en-GB" altLang="et-EE" sz="1800" dirty="0" err="1" smtClean="0">
                <a:solidFill>
                  <a:schemeClr val="tx1"/>
                </a:solidFill>
                <a:latin typeface="+mj-lt"/>
              </a:rPr>
              <a:t>vigade</a:t>
            </a:r>
            <a:r>
              <a:rPr lang="en-GB" altLang="et-EE" sz="1800" dirty="0" smtClean="0">
                <a:solidFill>
                  <a:schemeClr val="tx1"/>
                </a:solidFill>
                <a:latin typeface="+mj-lt"/>
              </a:rPr>
              <a:t> </a:t>
            </a:r>
            <a:r>
              <a:rPr lang="en-GB" altLang="et-EE" sz="1800" dirty="0" err="1" smtClean="0">
                <a:solidFill>
                  <a:schemeClr val="tx1"/>
                </a:solidFill>
                <a:latin typeface="+mj-lt"/>
              </a:rPr>
              <a:t>parandust</a:t>
            </a:r>
            <a:r>
              <a:rPr lang="en-GB" altLang="et-EE" sz="1800" dirty="0" smtClean="0">
                <a:solidFill>
                  <a:schemeClr val="tx1"/>
                </a:solidFill>
                <a:latin typeface="+mj-lt"/>
              </a:rPr>
              <a:t>.</a:t>
            </a:r>
          </a:p>
          <a:p>
            <a:pPr lvl="1">
              <a:lnSpc>
                <a:spcPct val="104000"/>
              </a:lnSpc>
              <a:spcBef>
                <a:spcPts val="400"/>
              </a:spcBef>
              <a:buClr>
                <a:srgbClr val="CC0000"/>
              </a:buClr>
              <a:buFont typeface="Wingdings" charset="2"/>
              <a:buChar char=""/>
              <a:defRPr/>
            </a:pPr>
            <a:r>
              <a:rPr lang="en-GB" altLang="et-EE" sz="1800" dirty="0" err="1" smtClean="0">
                <a:solidFill>
                  <a:schemeClr val="tx1"/>
                </a:solidFill>
                <a:latin typeface="+mj-lt"/>
              </a:rPr>
              <a:t>Lõpuks</a:t>
            </a:r>
            <a:r>
              <a:rPr lang="en-GB" altLang="et-EE" sz="1800" dirty="0" smtClean="0">
                <a:solidFill>
                  <a:schemeClr val="tx1"/>
                </a:solidFill>
                <a:latin typeface="+mj-lt"/>
              </a:rPr>
              <a:t> on </a:t>
            </a:r>
            <a:r>
              <a:rPr lang="en-GB" altLang="et-EE" sz="1800" dirty="0" err="1" smtClean="0">
                <a:solidFill>
                  <a:schemeClr val="tx1"/>
                </a:solidFill>
                <a:latin typeface="+mj-lt"/>
              </a:rPr>
              <a:t>kõiges</a:t>
            </a:r>
            <a:r>
              <a:rPr lang="en-GB" altLang="et-EE" sz="1800" dirty="0" smtClean="0">
                <a:solidFill>
                  <a:schemeClr val="tx1"/>
                </a:solidFill>
                <a:latin typeface="+mj-lt"/>
              </a:rPr>
              <a:t> </a:t>
            </a:r>
            <a:r>
              <a:rPr lang="en-GB" altLang="et-EE" sz="1800" dirty="0" err="1" smtClean="0">
                <a:solidFill>
                  <a:schemeClr val="tx1"/>
                </a:solidFill>
                <a:latin typeface="+mj-lt"/>
              </a:rPr>
              <a:t>süüdi</a:t>
            </a:r>
            <a:r>
              <a:rPr lang="en-GB" altLang="et-EE" sz="1800" dirty="0" smtClean="0">
                <a:solidFill>
                  <a:schemeClr val="tx1"/>
                </a:solidFill>
                <a:latin typeface="+mj-lt"/>
              </a:rPr>
              <a:t> </a:t>
            </a:r>
            <a:r>
              <a:rPr lang="en-GB" altLang="et-EE" sz="1800" dirty="0" err="1" smtClean="0">
                <a:solidFill>
                  <a:schemeClr val="tx1"/>
                </a:solidFill>
                <a:latin typeface="+mj-lt"/>
              </a:rPr>
              <a:t>juhtkond</a:t>
            </a:r>
            <a:r>
              <a:rPr lang="en-GB" altLang="et-EE" sz="1800" dirty="0" smtClean="0">
                <a:solidFill>
                  <a:schemeClr val="tx1"/>
                </a:solidFill>
                <a:latin typeface="+mj-lt"/>
              </a:rPr>
              <a:t>: </a:t>
            </a:r>
            <a:r>
              <a:rPr lang="en-GB" altLang="et-EE" sz="1800" dirty="0" err="1" smtClean="0">
                <a:solidFill>
                  <a:schemeClr val="tx1"/>
                </a:solidFill>
                <a:latin typeface="+mj-lt"/>
              </a:rPr>
              <a:t>kui</a:t>
            </a:r>
            <a:r>
              <a:rPr lang="en-GB" altLang="et-EE" sz="1800" dirty="0" smtClean="0">
                <a:solidFill>
                  <a:schemeClr val="tx1"/>
                </a:solidFill>
                <a:latin typeface="+mj-lt"/>
              </a:rPr>
              <a:t> </a:t>
            </a:r>
            <a:r>
              <a:rPr lang="en-GB" altLang="et-EE" sz="1800" dirty="0" err="1" smtClean="0">
                <a:solidFill>
                  <a:schemeClr val="tx1"/>
                </a:solidFill>
                <a:latin typeface="+mj-lt"/>
              </a:rPr>
              <a:t>alluv</a:t>
            </a:r>
            <a:r>
              <a:rPr lang="en-GB" altLang="et-EE" sz="1800" dirty="0" smtClean="0">
                <a:solidFill>
                  <a:schemeClr val="tx1"/>
                </a:solidFill>
                <a:latin typeface="+mj-lt"/>
              </a:rPr>
              <a:t> </a:t>
            </a:r>
            <a:r>
              <a:rPr lang="en-GB" altLang="et-EE" sz="1800" dirty="0" err="1" smtClean="0">
                <a:solidFill>
                  <a:schemeClr val="tx1"/>
                </a:solidFill>
                <a:latin typeface="+mj-lt"/>
              </a:rPr>
              <a:t>teeb</a:t>
            </a:r>
            <a:r>
              <a:rPr lang="en-GB" altLang="et-EE" sz="1800" dirty="0" smtClean="0">
                <a:solidFill>
                  <a:schemeClr val="tx1"/>
                </a:solidFill>
                <a:latin typeface="+mj-lt"/>
              </a:rPr>
              <a:t> </a:t>
            </a:r>
            <a:r>
              <a:rPr lang="en-GB" altLang="et-EE" sz="1800" dirty="0" err="1" smtClean="0">
                <a:solidFill>
                  <a:schemeClr val="tx1"/>
                </a:solidFill>
                <a:latin typeface="+mj-lt"/>
              </a:rPr>
              <a:t>vea</a:t>
            </a:r>
            <a:r>
              <a:rPr lang="en-GB" altLang="et-EE" sz="1800" dirty="0" smtClean="0">
                <a:solidFill>
                  <a:schemeClr val="tx1"/>
                </a:solidFill>
                <a:latin typeface="+mj-lt"/>
              </a:rPr>
              <a:t>, on </a:t>
            </a:r>
            <a:r>
              <a:rPr lang="en-GB" altLang="et-EE" sz="1800" dirty="0" err="1" smtClean="0">
                <a:solidFill>
                  <a:schemeClr val="tx1"/>
                </a:solidFill>
                <a:latin typeface="+mj-lt"/>
              </a:rPr>
              <a:t>juht</a:t>
            </a:r>
            <a:r>
              <a:rPr lang="en-GB" altLang="et-EE" sz="1800" dirty="0" smtClean="0">
                <a:solidFill>
                  <a:schemeClr val="tx1"/>
                </a:solidFill>
                <a:latin typeface="+mj-lt"/>
              </a:rPr>
              <a:t> </a:t>
            </a:r>
            <a:r>
              <a:rPr lang="en-GB" altLang="et-EE" sz="1800" dirty="0" err="1" smtClean="0">
                <a:solidFill>
                  <a:schemeClr val="tx1"/>
                </a:solidFill>
                <a:latin typeface="+mj-lt"/>
              </a:rPr>
              <a:t>süüdi</a:t>
            </a:r>
            <a:r>
              <a:rPr lang="en-GB" altLang="et-EE" sz="1800" dirty="0" smtClean="0">
                <a:solidFill>
                  <a:schemeClr val="tx1"/>
                </a:solidFill>
                <a:latin typeface="+mj-lt"/>
              </a:rPr>
              <a:t>, et ta </a:t>
            </a:r>
            <a:r>
              <a:rPr lang="en-GB" altLang="et-EE" sz="1800" dirty="0" err="1" smtClean="0">
                <a:solidFill>
                  <a:schemeClr val="tx1"/>
                </a:solidFill>
                <a:latin typeface="+mj-lt"/>
              </a:rPr>
              <a:t>andis</a:t>
            </a:r>
            <a:r>
              <a:rPr lang="en-GB" altLang="et-EE" sz="1800" dirty="0" smtClean="0">
                <a:solidFill>
                  <a:schemeClr val="tx1"/>
                </a:solidFill>
                <a:latin typeface="+mj-lt"/>
              </a:rPr>
              <a:t> </a:t>
            </a:r>
            <a:r>
              <a:rPr lang="en-GB" altLang="et-EE" sz="1800" dirty="0" err="1" smtClean="0">
                <a:solidFill>
                  <a:schemeClr val="tx1"/>
                </a:solidFill>
                <a:latin typeface="+mj-lt"/>
              </a:rPr>
              <a:t>võimaluse</a:t>
            </a:r>
            <a:r>
              <a:rPr lang="en-GB" altLang="et-EE" sz="1800" dirty="0" smtClean="0">
                <a:solidFill>
                  <a:schemeClr val="tx1"/>
                </a:solidFill>
                <a:latin typeface="+mj-lt"/>
              </a:rPr>
              <a:t> </a:t>
            </a:r>
            <a:r>
              <a:rPr lang="en-GB" altLang="et-EE" sz="1800" dirty="0" err="1" smtClean="0">
                <a:solidFill>
                  <a:schemeClr val="tx1"/>
                </a:solidFill>
                <a:latin typeface="+mj-lt"/>
              </a:rPr>
              <a:t>viga</a:t>
            </a:r>
            <a:r>
              <a:rPr lang="en-GB" altLang="et-EE" sz="1800" dirty="0" smtClean="0">
                <a:solidFill>
                  <a:schemeClr val="tx1"/>
                </a:solidFill>
                <a:latin typeface="+mj-lt"/>
              </a:rPr>
              <a:t> </a:t>
            </a:r>
            <a:r>
              <a:rPr lang="en-GB" altLang="et-EE" sz="1800" dirty="0" err="1" smtClean="0">
                <a:solidFill>
                  <a:schemeClr val="tx1"/>
                </a:solidFill>
                <a:latin typeface="+mj-lt"/>
              </a:rPr>
              <a:t>teha</a:t>
            </a:r>
            <a:r>
              <a:rPr lang="en-GB" altLang="et-EE" sz="1800" dirty="0" smtClean="0">
                <a:solidFill>
                  <a:schemeClr val="tx1"/>
                </a:solidFill>
                <a:latin typeface="+mj-lt"/>
              </a:rPr>
              <a:t> </a:t>
            </a:r>
            <a:r>
              <a:rPr lang="en-GB" altLang="et-EE" sz="1800" dirty="0" err="1" smtClean="0">
                <a:solidFill>
                  <a:schemeClr val="tx1"/>
                </a:solidFill>
                <a:latin typeface="+mj-lt"/>
              </a:rPr>
              <a:t>või</a:t>
            </a:r>
            <a:r>
              <a:rPr lang="en-GB" altLang="et-EE" sz="1800" dirty="0" smtClean="0">
                <a:solidFill>
                  <a:schemeClr val="tx1"/>
                </a:solidFill>
                <a:latin typeface="+mj-lt"/>
              </a:rPr>
              <a:t> </a:t>
            </a:r>
            <a:r>
              <a:rPr lang="en-GB" altLang="et-EE" sz="1800" dirty="0" err="1" smtClean="0">
                <a:solidFill>
                  <a:schemeClr val="tx1"/>
                </a:solidFill>
                <a:latin typeface="+mj-lt"/>
              </a:rPr>
              <a:t>selle</a:t>
            </a:r>
            <a:r>
              <a:rPr lang="en-GB" altLang="et-EE" sz="1800" dirty="0" smtClean="0">
                <a:solidFill>
                  <a:schemeClr val="tx1"/>
                </a:solidFill>
                <a:latin typeface="+mj-lt"/>
              </a:rPr>
              <a:t> </a:t>
            </a:r>
            <a:r>
              <a:rPr lang="en-GB" altLang="et-EE" sz="1800" dirty="0" err="1" smtClean="0">
                <a:solidFill>
                  <a:schemeClr val="tx1"/>
                </a:solidFill>
                <a:latin typeface="+mj-lt"/>
              </a:rPr>
              <a:t>inimese</a:t>
            </a:r>
            <a:r>
              <a:rPr lang="en-GB" altLang="et-EE" sz="1800" dirty="0" smtClean="0">
                <a:solidFill>
                  <a:schemeClr val="tx1"/>
                </a:solidFill>
                <a:latin typeface="+mj-lt"/>
              </a:rPr>
              <a:t> </a:t>
            </a:r>
            <a:r>
              <a:rPr lang="en-GB" altLang="et-EE" sz="1800" dirty="0" err="1" smtClean="0">
                <a:solidFill>
                  <a:schemeClr val="tx1"/>
                </a:solidFill>
                <a:latin typeface="+mj-lt"/>
              </a:rPr>
              <a:t>üldse</a:t>
            </a:r>
            <a:r>
              <a:rPr lang="en-GB" altLang="et-EE" sz="1800" dirty="0" smtClean="0">
                <a:solidFill>
                  <a:schemeClr val="tx1"/>
                </a:solidFill>
                <a:latin typeface="+mj-lt"/>
              </a:rPr>
              <a:t> </a:t>
            </a:r>
            <a:r>
              <a:rPr lang="en-GB" altLang="et-EE" sz="1800" dirty="0" err="1" smtClean="0">
                <a:solidFill>
                  <a:schemeClr val="tx1"/>
                </a:solidFill>
                <a:latin typeface="+mj-lt"/>
              </a:rPr>
              <a:t>tööle</a:t>
            </a:r>
            <a:r>
              <a:rPr lang="en-GB" altLang="et-EE" sz="1800" dirty="0" smtClean="0">
                <a:solidFill>
                  <a:schemeClr val="tx1"/>
                </a:solidFill>
                <a:latin typeface="+mj-lt"/>
              </a:rPr>
              <a:t> </a:t>
            </a:r>
            <a:r>
              <a:rPr lang="en-GB" altLang="et-EE" sz="1800" dirty="0" err="1" smtClean="0">
                <a:solidFill>
                  <a:schemeClr val="tx1"/>
                </a:solidFill>
                <a:latin typeface="+mj-lt"/>
              </a:rPr>
              <a:t>võttis</a:t>
            </a:r>
            <a:r>
              <a:rPr lang="en-GB" altLang="et-EE" sz="1800" dirty="0" smtClean="0">
                <a:solidFill>
                  <a:schemeClr val="tx1"/>
                </a:solidFill>
                <a:latin typeface="+mj-lt"/>
              </a:rPr>
              <a:t>.</a:t>
            </a:r>
          </a:p>
          <a:p>
            <a:pPr marL="733425" lvl="1">
              <a:lnSpc>
                <a:spcPct val="104000"/>
              </a:lnSpc>
              <a:spcBef>
                <a:spcPts val="400"/>
              </a:spcBef>
              <a:buClrTx/>
              <a:buFontTx/>
              <a:buNone/>
              <a:defRPr/>
            </a:pPr>
            <a:endParaRPr lang="en-GB" altLang="et-EE" sz="1800" b="1" dirty="0" smtClean="0">
              <a:solidFill>
                <a:schemeClr val="tx1"/>
              </a:solidFill>
              <a:latin typeface="+mj-lt"/>
            </a:endParaRPr>
          </a:p>
          <a:p>
            <a:pPr>
              <a:lnSpc>
                <a:spcPct val="104000"/>
              </a:lnSpc>
              <a:spcBef>
                <a:spcPts val="450"/>
              </a:spcBef>
              <a:buClr>
                <a:srgbClr val="CC0000"/>
              </a:buClr>
              <a:buFont typeface="Wingdings" charset="2"/>
              <a:buChar char=""/>
              <a:defRPr/>
            </a:pPr>
            <a:r>
              <a:rPr lang="en-GB" altLang="et-EE" sz="1800" dirty="0" err="1" smtClean="0">
                <a:solidFill>
                  <a:schemeClr val="tx1"/>
                </a:solidFill>
                <a:latin typeface="+mj-lt"/>
              </a:rPr>
              <a:t>Operatiivne</a:t>
            </a:r>
            <a:r>
              <a:rPr lang="en-GB" altLang="et-EE" sz="1800" dirty="0" smtClean="0">
                <a:solidFill>
                  <a:schemeClr val="tx1"/>
                </a:solidFill>
                <a:latin typeface="+mj-lt"/>
              </a:rPr>
              <a:t> </a:t>
            </a:r>
            <a:r>
              <a:rPr lang="en-GB" altLang="et-EE" sz="1800" dirty="0" err="1" smtClean="0">
                <a:solidFill>
                  <a:schemeClr val="tx1"/>
                </a:solidFill>
                <a:latin typeface="+mj-lt"/>
              </a:rPr>
              <a:t>juhtimine</a:t>
            </a:r>
            <a:r>
              <a:rPr lang="en-GB" altLang="et-EE" sz="1800" dirty="0" smtClean="0">
                <a:solidFill>
                  <a:schemeClr val="tx1"/>
                </a:solidFill>
                <a:latin typeface="+mj-lt"/>
              </a:rPr>
              <a:t> </a:t>
            </a:r>
            <a:r>
              <a:rPr lang="en-GB" altLang="et-EE" sz="1800" dirty="0" err="1" smtClean="0">
                <a:solidFill>
                  <a:schemeClr val="tx1"/>
                </a:solidFill>
                <a:latin typeface="+mj-lt"/>
              </a:rPr>
              <a:t>nõuab</a:t>
            </a:r>
            <a:r>
              <a:rPr lang="en-GB" altLang="et-EE" sz="1800" dirty="0" smtClean="0">
                <a:solidFill>
                  <a:schemeClr val="tx1"/>
                </a:solidFill>
                <a:latin typeface="+mj-lt"/>
              </a:rPr>
              <a:t> </a:t>
            </a:r>
            <a:r>
              <a:rPr lang="en-GB" altLang="et-EE" sz="1800" dirty="0" err="1" smtClean="0">
                <a:solidFill>
                  <a:schemeClr val="tx1"/>
                </a:solidFill>
                <a:latin typeface="+mj-lt"/>
              </a:rPr>
              <a:t>väga</a:t>
            </a:r>
            <a:r>
              <a:rPr lang="en-GB" altLang="et-EE" sz="1800" dirty="0" smtClean="0">
                <a:solidFill>
                  <a:schemeClr val="tx1"/>
                </a:solidFill>
                <a:latin typeface="+mj-lt"/>
              </a:rPr>
              <a:t> </a:t>
            </a:r>
            <a:r>
              <a:rPr lang="en-GB" altLang="et-EE" sz="1800" dirty="0" err="1" smtClean="0">
                <a:solidFill>
                  <a:schemeClr val="tx1"/>
                </a:solidFill>
                <a:latin typeface="+mj-lt"/>
              </a:rPr>
              <a:t>tugevat</a:t>
            </a:r>
            <a:r>
              <a:rPr lang="en-GB" altLang="et-EE" sz="1800" dirty="0" smtClean="0">
                <a:solidFill>
                  <a:schemeClr val="tx1"/>
                </a:solidFill>
                <a:latin typeface="+mj-lt"/>
              </a:rPr>
              <a:t> </a:t>
            </a:r>
            <a:r>
              <a:rPr lang="en-GB" altLang="et-EE" sz="1800" dirty="0" err="1" smtClean="0">
                <a:solidFill>
                  <a:schemeClr val="tx1"/>
                </a:solidFill>
                <a:latin typeface="+mj-lt"/>
              </a:rPr>
              <a:t>närvi</a:t>
            </a:r>
            <a:r>
              <a:rPr lang="en-GB" altLang="et-EE" sz="1800" dirty="0" smtClean="0">
                <a:solidFill>
                  <a:schemeClr val="tx1"/>
                </a:solidFill>
                <a:latin typeface="+mj-lt"/>
              </a:rPr>
              <a:t> (</a:t>
            </a:r>
            <a:r>
              <a:rPr lang="en-GB" altLang="et-EE" sz="1800" dirty="0" err="1" smtClean="0">
                <a:solidFill>
                  <a:schemeClr val="tx1"/>
                </a:solidFill>
                <a:latin typeface="+mj-lt"/>
              </a:rPr>
              <a:t>pikaajaliselt</a:t>
            </a:r>
            <a:r>
              <a:rPr lang="en-GB" altLang="et-EE" sz="1800" dirty="0" smtClean="0">
                <a:solidFill>
                  <a:schemeClr val="tx1"/>
                </a:solidFill>
                <a:latin typeface="+mj-lt"/>
              </a:rPr>
              <a:t>!) </a:t>
            </a:r>
            <a:r>
              <a:rPr lang="en-GB" altLang="et-EE" sz="1800" dirty="0" err="1" smtClean="0">
                <a:solidFill>
                  <a:schemeClr val="tx1"/>
                </a:solidFill>
                <a:latin typeface="+mj-lt"/>
              </a:rPr>
              <a:t>ja</a:t>
            </a:r>
            <a:r>
              <a:rPr lang="en-GB" altLang="et-EE" sz="1800" dirty="0" smtClean="0">
                <a:solidFill>
                  <a:schemeClr val="tx1"/>
                </a:solidFill>
                <a:latin typeface="+mj-lt"/>
              </a:rPr>
              <a:t> </a:t>
            </a:r>
            <a:r>
              <a:rPr lang="en-GB" altLang="et-EE" sz="1800" dirty="0" err="1" smtClean="0">
                <a:solidFill>
                  <a:schemeClr val="tx1"/>
                </a:solidFill>
                <a:latin typeface="+mj-lt"/>
              </a:rPr>
              <a:t>pidevat</a:t>
            </a:r>
            <a:r>
              <a:rPr lang="en-GB" altLang="et-EE" sz="1800" dirty="0" smtClean="0">
                <a:solidFill>
                  <a:schemeClr val="tx1"/>
                </a:solidFill>
                <a:latin typeface="+mj-lt"/>
              </a:rPr>
              <a:t> </a:t>
            </a:r>
            <a:r>
              <a:rPr lang="en-GB" altLang="et-EE" sz="1800" dirty="0" err="1" smtClean="0">
                <a:solidFill>
                  <a:schemeClr val="tx1"/>
                </a:solidFill>
                <a:latin typeface="+mj-lt"/>
              </a:rPr>
              <a:t>inimestega</a:t>
            </a:r>
            <a:r>
              <a:rPr lang="en-GB" altLang="et-EE" sz="1800" dirty="0" smtClean="0">
                <a:solidFill>
                  <a:schemeClr val="tx1"/>
                </a:solidFill>
                <a:latin typeface="+mj-lt"/>
              </a:rPr>
              <a:t> </a:t>
            </a:r>
            <a:r>
              <a:rPr lang="en-GB" altLang="et-EE" sz="1800" dirty="0" err="1" smtClean="0">
                <a:solidFill>
                  <a:schemeClr val="tx1"/>
                </a:solidFill>
                <a:latin typeface="+mj-lt"/>
              </a:rPr>
              <a:t>suhtlemist</a:t>
            </a:r>
            <a:r>
              <a:rPr lang="en-GB" altLang="et-EE" sz="1800" dirty="0" smtClean="0">
                <a:solidFill>
                  <a:schemeClr val="tx1"/>
                </a:solidFill>
                <a:latin typeface="+mj-lt"/>
              </a:rPr>
              <a:t>, </a:t>
            </a:r>
            <a:r>
              <a:rPr lang="en-GB" altLang="et-EE" sz="1800" dirty="0" err="1" smtClean="0">
                <a:solidFill>
                  <a:schemeClr val="tx1"/>
                </a:solidFill>
                <a:latin typeface="+mj-lt"/>
              </a:rPr>
              <a:t>seejuures</a:t>
            </a:r>
            <a:r>
              <a:rPr lang="en-GB" altLang="et-EE" sz="1800" dirty="0" smtClean="0">
                <a:solidFill>
                  <a:schemeClr val="tx1"/>
                </a:solidFill>
                <a:latin typeface="+mj-lt"/>
              </a:rPr>
              <a:t> </a:t>
            </a:r>
            <a:r>
              <a:rPr lang="en-GB" altLang="et-EE" sz="1800" dirty="0" err="1" smtClean="0">
                <a:solidFill>
                  <a:schemeClr val="tx1"/>
                </a:solidFill>
                <a:latin typeface="+mj-lt"/>
              </a:rPr>
              <a:t>enamasti</a:t>
            </a:r>
            <a:r>
              <a:rPr lang="en-GB" altLang="et-EE" sz="1800" dirty="0" smtClean="0">
                <a:solidFill>
                  <a:schemeClr val="tx1"/>
                </a:solidFill>
                <a:latin typeface="+mj-lt"/>
              </a:rPr>
              <a:t> </a:t>
            </a:r>
            <a:r>
              <a:rPr lang="en-GB" altLang="et-EE" sz="1800" dirty="0" err="1" smtClean="0">
                <a:solidFill>
                  <a:schemeClr val="tx1"/>
                </a:solidFill>
                <a:latin typeface="+mj-lt"/>
              </a:rPr>
              <a:t>negatiivsete</a:t>
            </a:r>
            <a:r>
              <a:rPr lang="en-GB" altLang="et-EE" sz="1800" dirty="0" smtClean="0">
                <a:solidFill>
                  <a:schemeClr val="tx1"/>
                </a:solidFill>
                <a:latin typeface="+mj-lt"/>
              </a:rPr>
              <a:t> </a:t>
            </a:r>
            <a:r>
              <a:rPr lang="en-GB" altLang="et-EE" sz="1800" dirty="0" err="1" smtClean="0">
                <a:solidFill>
                  <a:schemeClr val="tx1"/>
                </a:solidFill>
                <a:latin typeface="+mj-lt"/>
              </a:rPr>
              <a:t>olukordade</a:t>
            </a:r>
            <a:r>
              <a:rPr lang="en-GB" altLang="et-EE" sz="1800" dirty="0" smtClean="0">
                <a:solidFill>
                  <a:schemeClr val="tx1"/>
                </a:solidFill>
                <a:latin typeface="+mj-lt"/>
              </a:rPr>
              <a:t> </a:t>
            </a:r>
            <a:r>
              <a:rPr lang="en-GB" altLang="et-EE" sz="1800" dirty="0" err="1" smtClean="0">
                <a:solidFill>
                  <a:schemeClr val="tx1"/>
                </a:solidFill>
                <a:latin typeface="+mj-lt"/>
              </a:rPr>
              <a:t>lahendamist</a:t>
            </a:r>
            <a:endParaRPr lang="en-GB" altLang="et-EE" sz="1800" dirty="0" smtClean="0">
              <a:solidFill>
                <a:schemeClr val="tx1"/>
              </a:solidFill>
              <a:latin typeface="+mj-lt"/>
            </a:endParaRPr>
          </a:p>
          <a:p>
            <a:pPr>
              <a:lnSpc>
                <a:spcPct val="104000"/>
              </a:lnSpc>
              <a:spcBef>
                <a:spcPts val="450"/>
              </a:spcBef>
              <a:buClr>
                <a:srgbClr val="CC0000"/>
              </a:buClr>
              <a:buFont typeface="Wingdings" charset="2"/>
              <a:buChar char=""/>
              <a:defRPr/>
            </a:pPr>
            <a:r>
              <a:rPr lang="et-EE" altLang="et-EE" sz="1800" dirty="0" smtClean="0">
                <a:solidFill>
                  <a:schemeClr val="tx1"/>
                </a:solidFill>
                <a:latin typeface="+mj-lt"/>
              </a:rPr>
              <a:t>Klassikaline </a:t>
            </a:r>
            <a:r>
              <a:rPr lang="et-EE" altLang="et-EE" sz="1800" dirty="0">
                <a:solidFill>
                  <a:schemeClr val="tx1"/>
                </a:solidFill>
                <a:latin typeface="+mj-lt"/>
              </a:rPr>
              <a:t>f</a:t>
            </a:r>
            <a:r>
              <a:rPr lang="en-GB" altLang="et-EE" sz="1800" dirty="0" err="1" smtClean="0">
                <a:solidFill>
                  <a:schemeClr val="tx1"/>
                </a:solidFill>
                <a:latin typeface="+mj-lt"/>
              </a:rPr>
              <a:t>ilminäide</a:t>
            </a:r>
            <a:r>
              <a:rPr lang="en-GB" altLang="et-EE" sz="1800" dirty="0" smtClean="0">
                <a:solidFill>
                  <a:schemeClr val="tx1"/>
                </a:solidFill>
                <a:latin typeface="+mj-lt"/>
              </a:rPr>
              <a:t>: Harvey </a:t>
            </a:r>
            <a:r>
              <a:rPr lang="en-GB" altLang="et-EE" sz="1800" dirty="0" err="1" smtClean="0">
                <a:solidFill>
                  <a:schemeClr val="tx1"/>
                </a:solidFill>
                <a:latin typeface="+mj-lt"/>
              </a:rPr>
              <a:t>Keiteli</a:t>
            </a:r>
            <a:r>
              <a:rPr lang="en-GB" altLang="et-EE" sz="1800" dirty="0" smtClean="0">
                <a:solidFill>
                  <a:schemeClr val="tx1"/>
                </a:solidFill>
                <a:latin typeface="+mj-lt"/>
              </a:rPr>
              <a:t> </a:t>
            </a:r>
            <a:r>
              <a:rPr lang="en-GB" altLang="et-EE" sz="1800" dirty="0" err="1" smtClean="0">
                <a:solidFill>
                  <a:schemeClr val="tx1"/>
                </a:solidFill>
                <a:latin typeface="+mj-lt"/>
              </a:rPr>
              <a:t>mängitud</a:t>
            </a:r>
            <a:r>
              <a:rPr lang="en-GB" altLang="et-EE" sz="1800" dirty="0" smtClean="0">
                <a:solidFill>
                  <a:schemeClr val="tx1"/>
                </a:solidFill>
                <a:latin typeface="+mj-lt"/>
              </a:rPr>
              <a:t> roll “Pulp </a:t>
            </a:r>
            <a:r>
              <a:rPr lang="en-GB" altLang="et-EE" sz="1800" dirty="0" err="1" smtClean="0">
                <a:solidFill>
                  <a:schemeClr val="tx1"/>
                </a:solidFill>
                <a:latin typeface="+mj-lt"/>
              </a:rPr>
              <a:t>Fictionis</a:t>
            </a:r>
            <a:r>
              <a:rPr lang="en-GB" altLang="et-EE" sz="1800" dirty="0" smtClean="0">
                <a:solidFill>
                  <a:schemeClr val="tx1"/>
                </a:solidFill>
                <a:latin typeface="+mj-lt"/>
              </a:rPr>
              <a:t>”.</a:t>
            </a:r>
          </a:p>
          <a:p>
            <a:pPr marL="0" indent="0">
              <a:lnSpc>
                <a:spcPct val="104000"/>
              </a:lnSpc>
              <a:spcBef>
                <a:spcPts val="450"/>
              </a:spcBef>
              <a:buClr>
                <a:srgbClr val="CC0000"/>
              </a:buClr>
              <a:defRPr/>
            </a:pPr>
            <a:r>
              <a:rPr lang="en-GB" altLang="et-EE" sz="1800" dirty="0" err="1" smtClean="0"/>
              <a:t>Sopranode</a:t>
            </a:r>
            <a:r>
              <a:rPr lang="en-GB" altLang="et-EE" sz="1800" dirty="0" smtClean="0"/>
              <a:t> </a:t>
            </a:r>
            <a:r>
              <a:rPr lang="en-GB" altLang="et-EE" sz="1800" dirty="0" err="1" smtClean="0"/>
              <a:t>peategelane</a:t>
            </a:r>
            <a:r>
              <a:rPr lang="en-GB" altLang="et-EE" sz="1800" dirty="0" smtClean="0"/>
              <a:t>: </a:t>
            </a:r>
            <a:r>
              <a:rPr lang="en-GB" altLang="et-EE" sz="1800" dirty="0" err="1" smtClean="0"/>
              <a:t>tüüpiline</a:t>
            </a:r>
            <a:r>
              <a:rPr lang="en-GB" altLang="et-EE" sz="1800" dirty="0" smtClean="0"/>
              <a:t> </a:t>
            </a:r>
            <a:r>
              <a:rPr lang="en-GB" altLang="et-EE" sz="1800" dirty="0" err="1" smtClean="0"/>
              <a:t>operatiivjuht</a:t>
            </a:r>
            <a:r>
              <a:rPr lang="en-GB" altLang="et-EE" sz="1800" dirty="0" smtClean="0"/>
              <a:t>.</a:t>
            </a:r>
          </a:p>
        </p:txBody>
      </p:sp>
      <p:grpSp>
        <p:nvGrpSpPr>
          <p:cNvPr id="14340" name="Group 3"/>
          <p:cNvGrpSpPr>
            <a:grpSpLocks/>
          </p:cNvGrpSpPr>
          <p:nvPr/>
        </p:nvGrpSpPr>
        <p:grpSpPr bwMode="auto">
          <a:xfrm>
            <a:off x="838200" y="374650"/>
            <a:ext cx="7764463" cy="309563"/>
            <a:chOff x="528" y="236"/>
            <a:chExt cx="4891" cy="195"/>
          </a:xfrm>
        </p:grpSpPr>
        <p:sp>
          <p:nvSpPr>
            <p:cNvPr id="14341" name="Line 4"/>
            <p:cNvSpPr>
              <a:spLocks noChangeShapeType="1"/>
            </p:cNvSpPr>
            <p:nvPr/>
          </p:nvSpPr>
          <p:spPr bwMode="auto">
            <a:xfrm>
              <a:off x="528" y="428"/>
              <a:ext cx="4890" cy="0"/>
            </a:xfrm>
            <a:prstGeom prst="line">
              <a:avLst/>
            </a:prstGeom>
            <a:noFill/>
            <a:ln w="12600" cap="sq">
              <a:solidFill>
                <a:srgbClr val="0066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sp>
          <p:nvSpPr>
            <p:cNvPr id="14342" name="Line 5"/>
            <p:cNvSpPr>
              <a:spLocks noChangeShapeType="1"/>
            </p:cNvSpPr>
            <p:nvPr/>
          </p:nvSpPr>
          <p:spPr bwMode="auto">
            <a:xfrm flipV="1">
              <a:off x="5420" y="235"/>
              <a:ext cx="0" cy="197"/>
            </a:xfrm>
            <a:prstGeom prst="line">
              <a:avLst/>
            </a:prstGeom>
            <a:noFill/>
            <a:ln w="12600" cap="sq">
              <a:solidFill>
                <a:srgbClr val="0066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grpSp>
    </p:spTree>
  </p:cSld>
  <p:clrMapOvr>
    <a:masterClrMapping/>
  </p:clrMapOvr>
  <p:transition>
    <p:wipe dir="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2" name="Text Box 1"/>
          <p:cNvSpPr txBox="1">
            <a:spLocks noChangeArrowheads="1"/>
          </p:cNvSpPr>
          <p:nvPr/>
        </p:nvSpPr>
        <p:spPr bwMode="auto">
          <a:xfrm>
            <a:off x="762000" y="0"/>
            <a:ext cx="7772400" cy="838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9pPr>
          </a:lstStyle>
          <a:p>
            <a:pPr>
              <a:lnSpc>
                <a:spcPct val="95000"/>
              </a:lnSpc>
              <a:buClrTx/>
              <a:buFontTx/>
              <a:buNone/>
            </a:pPr>
            <a:r>
              <a:rPr lang="en-GB" altLang="et-EE" b="1">
                <a:solidFill>
                  <a:srgbClr val="000099"/>
                </a:solidFill>
                <a:latin typeface="Bitstream Vera Sans" charset="0"/>
              </a:rPr>
              <a:t>Põhiprobleemid arendajate juhtimisel</a:t>
            </a:r>
          </a:p>
        </p:txBody>
      </p:sp>
      <p:sp>
        <p:nvSpPr>
          <p:cNvPr id="17410" name="Text Box 2"/>
          <p:cNvSpPr txBox="1">
            <a:spLocks noChangeArrowheads="1"/>
          </p:cNvSpPr>
          <p:nvPr/>
        </p:nvSpPr>
        <p:spPr bwMode="auto">
          <a:xfrm>
            <a:off x="838200" y="990600"/>
            <a:ext cx="7848600" cy="5368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34963" indent="-331788">
              <a:tabLst>
                <a:tab pos="334963" algn="l"/>
                <a:tab pos="447675" algn="l"/>
                <a:tab pos="904875" algn="l"/>
                <a:tab pos="1362075" algn="l"/>
                <a:tab pos="1819275" algn="l"/>
                <a:tab pos="2276475" algn="l"/>
                <a:tab pos="2733675" algn="l"/>
                <a:tab pos="3190875" algn="l"/>
                <a:tab pos="3648075" algn="l"/>
                <a:tab pos="4105275" algn="l"/>
                <a:tab pos="4562475" algn="l"/>
                <a:tab pos="5019675" algn="l"/>
                <a:tab pos="5476875" algn="l"/>
                <a:tab pos="5934075" algn="l"/>
                <a:tab pos="6391275" algn="l"/>
                <a:tab pos="6848475" algn="l"/>
                <a:tab pos="7305675" algn="l"/>
                <a:tab pos="7762875" algn="l"/>
                <a:tab pos="8220075" algn="l"/>
                <a:tab pos="8677275" algn="l"/>
                <a:tab pos="9134475" algn="l"/>
              </a:tabLst>
              <a:defRPr sz="2400">
                <a:solidFill>
                  <a:srgbClr val="FFFFFF"/>
                </a:solidFill>
                <a:latin typeface="Times New Roman" pitchFamily="16" charset="0"/>
                <a:ea typeface="msgothic" charset="0"/>
                <a:cs typeface="msgothic" charset="0"/>
              </a:defRPr>
            </a:lvl1pPr>
            <a:lvl2pPr marL="731838" indent="-274638">
              <a:tabLst>
                <a:tab pos="334963" algn="l"/>
                <a:tab pos="447675" algn="l"/>
                <a:tab pos="904875" algn="l"/>
                <a:tab pos="1362075" algn="l"/>
                <a:tab pos="1819275" algn="l"/>
                <a:tab pos="2276475" algn="l"/>
                <a:tab pos="2733675" algn="l"/>
                <a:tab pos="3190875" algn="l"/>
                <a:tab pos="3648075" algn="l"/>
                <a:tab pos="4105275" algn="l"/>
                <a:tab pos="4562475" algn="l"/>
                <a:tab pos="5019675" algn="l"/>
                <a:tab pos="5476875" algn="l"/>
                <a:tab pos="5934075" algn="l"/>
                <a:tab pos="6391275" algn="l"/>
                <a:tab pos="6848475" algn="l"/>
                <a:tab pos="7305675" algn="l"/>
                <a:tab pos="7762875" algn="l"/>
                <a:tab pos="8220075" algn="l"/>
                <a:tab pos="8677275" algn="l"/>
                <a:tab pos="9134475" algn="l"/>
              </a:tabLst>
              <a:defRPr sz="2400">
                <a:solidFill>
                  <a:srgbClr val="FFFFFF"/>
                </a:solidFill>
                <a:latin typeface="Times New Roman" pitchFamily="16" charset="0"/>
                <a:ea typeface="msgothic" charset="0"/>
                <a:cs typeface="msgothic" charset="0"/>
              </a:defRPr>
            </a:lvl2pPr>
            <a:lvl3pPr>
              <a:tabLst>
                <a:tab pos="334963" algn="l"/>
                <a:tab pos="447675" algn="l"/>
                <a:tab pos="904875" algn="l"/>
                <a:tab pos="1362075" algn="l"/>
                <a:tab pos="1819275" algn="l"/>
                <a:tab pos="2276475" algn="l"/>
                <a:tab pos="2733675" algn="l"/>
                <a:tab pos="3190875" algn="l"/>
                <a:tab pos="3648075" algn="l"/>
                <a:tab pos="4105275" algn="l"/>
                <a:tab pos="4562475" algn="l"/>
                <a:tab pos="5019675" algn="l"/>
                <a:tab pos="5476875" algn="l"/>
                <a:tab pos="5934075" algn="l"/>
                <a:tab pos="6391275" algn="l"/>
                <a:tab pos="6848475" algn="l"/>
                <a:tab pos="7305675" algn="l"/>
                <a:tab pos="7762875" algn="l"/>
                <a:tab pos="8220075" algn="l"/>
                <a:tab pos="8677275" algn="l"/>
                <a:tab pos="9134475" algn="l"/>
              </a:tabLst>
              <a:defRPr sz="2400">
                <a:solidFill>
                  <a:srgbClr val="FFFFFF"/>
                </a:solidFill>
                <a:latin typeface="Times New Roman" pitchFamily="16" charset="0"/>
                <a:ea typeface="msgothic" charset="0"/>
                <a:cs typeface="msgothic" charset="0"/>
              </a:defRPr>
            </a:lvl3pPr>
            <a:lvl4pPr>
              <a:tabLst>
                <a:tab pos="334963" algn="l"/>
                <a:tab pos="447675" algn="l"/>
                <a:tab pos="904875" algn="l"/>
                <a:tab pos="1362075" algn="l"/>
                <a:tab pos="1819275" algn="l"/>
                <a:tab pos="2276475" algn="l"/>
                <a:tab pos="2733675" algn="l"/>
                <a:tab pos="3190875" algn="l"/>
                <a:tab pos="3648075" algn="l"/>
                <a:tab pos="4105275" algn="l"/>
                <a:tab pos="4562475" algn="l"/>
                <a:tab pos="5019675" algn="l"/>
                <a:tab pos="5476875" algn="l"/>
                <a:tab pos="5934075" algn="l"/>
                <a:tab pos="6391275" algn="l"/>
                <a:tab pos="6848475" algn="l"/>
                <a:tab pos="7305675" algn="l"/>
                <a:tab pos="7762875" algn="l"/>
                <a:tab pos="8220075" algn="l"/>
                <a:tab pos="8677275" algn="l"/>
                <a:tab pos="9134475" algn="l"/>
              </a:tabLst>
              <a:defRPr sz="2400">
                <a:solidFill>
                  <a:srgbClr val="FFFFFF"/>
                </a:solidFill>
                <a:latin typeface="Times New Roman" pitchFamily="16" charset="0"/>
                <a:ea typeface="msgothic" charset="0"/>
                <a:cs typeface="msgothic" charset="0"/>
              </a:defRPr>
            </a:lvl4pPr>
            <a:lvl5pPr>
              <a:tabLst>
                <a:tab pos="334963" algn="l"/>
                <a:tab pos="447675" algn="l"/>
                <a:tab pos="904875" algn="l"/>
                <a:tab pos="1362075" algn="l"/>
                <a:tab pos="1819275" algn="l"/>
                <a:tab pos="2276475" algn="l"/>
                <a:tab pos="2733675" algn="l"/>
                <a:tab pos="3190875" algn="l"/>
                <a:tab pos="3648075" algn="l"/>
                <a:tab pos="4105275" algn="l"/>
                <a:tab pos="4562475" algn="l"/>
                <a:tab pos="5019675" algn="l"/>
                <a:tab pos="5476875" algn="l"/>
                <a:tab pos="5934075" algn="l"/>
                <a:tab pos="6391275" algn="l"/>
                <a:tab pos="6848475" algn="l"/>
                <a:tab pos="7305675" algn="l"/>
                <a:tab pos="7762875" algn="l"/>
                <a:tab pos="8220075" algn="l"/>
                <a:tab pos="8677275" algn="l"/>
                <a:tab pos="9134475" algn="l"/>
              </a:tabLst>
              <a:defRPr sz="2400">
                <a:solidFill>
                  <a:srgbClr val="FFFFFF"/>
                </a:solidFill>
                <a:latin typeface="Times New Roman" pitchFamily="16" charset="0"/>
                <a:ea typeface="msgothic"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4963" algn="l"/>
                <a:tab pos="447675" algn="l"/>
                <a:tab pos="904875" algn="l"/>
                <a:tab pos="1362075" algn="l"/>
                <a:tab pos="1819275" algn="l"/>
                <a:tab pos="2276475" algn="l"/>
                <a:tab pos="2733675" algn="l"/>
                <a:tab pos="3190875" algn="l"/>
                <a:tab pos="3648075" algn="l"/>
                <a:tab pos="4105275" algn="l"/>
                <a:tab pos="4562475" algn="l"/>
                <a:tab pos="5019675" algn="l"/>
                <a:tab pos="5476875" algn="l"/>
                <a:tab pos="5934075" algn="l"/>
                <a:tab pos="6391275" algn="l"/>
                <a:tab pos="6848475" algn="l"/>
                <a:tab pos="7305675" algn="l"/>
                <a:tab pos="7762875" algn="l"/>
                <a:tab pos="8220075" algn="l"/>
                <a:tab pos="8677275" algn="l"/>
                <a:tab pos="9134475" algn="l"/>
              </a:tabLst>
              <a:defRPr sz="2400">
                <a:solidFill>
                  <a:srgbClr val="FFFFFF"/>
                </a:solidFill>
                <a:latin typeface="Times New Roman" pitchFamily="16" charset="0"/>
                <a:ea typeface="msgothic"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4963" algn="l"/>
                <a:tab pos="447675" algn="l"/>
                <a:tab pos="904875" algn="l"/>
                <a:tab pos="1362075" algn="l"/>
                <a:tab pos="1819275" algn="l"/>
                <a:tab pos="2276475" algn="l"/>
                <a:tab pos="2733675" algn="l"/>
                <a:tab pos="3190875" algn="l"/>
                <a:tab pos="3648075" algn="l"/>
                <a:tab pos="4105275" algn="l"/>
                <a:tab pos="4562475" algn="l"/>
                <a:tab pos="5019675" algn="l"/>
                <a:tab pos="5476875" algn="l"/>
                <a:tab pos="5934075" algn="l"/>
                <a:tab pos="6391275" algn="l"/>
                <a:tab pos="6848475" algn="l"/>
                <a:tab pos="7305675" algn="l"/>
                <a:tab pos="7762875" algn="l"/>
                <a:tab pos="8220075" algn="l"/>
                <a:tab pos="8677275" algn="l"/>
                <a:tab pos="9134475" algn="l"/>
              </a:tabLst>
              <a:defRPr sz="2400">
                <a:solidFill>
                  <a:srgbClr val="FFFFFF"/>
                </a:solidFill>
                <a:latin typeface="Times New Roman" pitchFamily="16" charset="0"/>
                <a:ea typeface="msgothic"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4963" algn="l"/>
                <a:tab pos="447675" algn="l"/>
                <a:tab pos="904875" algn="l"/>
                <a:tab pos="1362075" algn="l"/>
                <a:tab pos="1819275" algn="l"/>
                <a:tab pos="2276475" algn="l"/>
                <a:tab pos="2733675" algn="l"/>
                <a:tab pos="3190875" algn="l"/>
                <a:tab pos="3648075" algn="l"/>
                <a:tab pos="4105275" algn="l"/>
                <a:tab pos="4562475" algn="l"/>
                <a:tab pos="5019675" algn="l"/>
                <a:tab pos="5476875" algn="l"/>
                <a:tab pos="5934075" algn="l"/>
                <a:tab pos="6391275" algn="l"/>
                <a:tab pos="6848475" algn="l"/>
                <a:tab pos="7305675" algn="l"/>
                <a:tab pos="7762875" algn="l"/>
                <a:tab pos="8220075" algn="l"/>
                <a:tab pos="8677275" algn="l"/>
                <a:tab pos="9134475" algn="l"/>
              </a:tabLst>
              <a:defRPr sz="2400">
                <a:solidFill>
                  <a:srgbClr val="FFFFFF"/>
                </a:solidFill>
                <a:latin typeface="Times New Roman" pitchFamily="16" charset="0"/>
                <a:ea typeface="msgothic"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4963" algn="l"/>
                <a:tab pos="447675" algn="l"/>
                <a:tab pos="904875" algn="l"/>
                <a:tab pos="1362075" algn="l"/>
                <a:tab pos="1819275" algn="l"/>
                <a:tab pos="2276475" algn="l"/>
                <a:tab pos="2733675" algn="l"/>
                <a:tab pos="3190875" algn="l"/>
                <a:tab pos="3648075" algn="l"/>
                <a:tab pos="4105275" algn="l"/>
                <a:tab pos="4562475" algn="l"/>
                <a:tab pos="5019675" algn="l"/>
                <a:tab pos="5476875" algn="l"/>
                <a:tab pos="5934075" algn="l"/>
                <a:tab pos="6391275" algn="l"/>
                <a:tab pos="6848475" algn="l"/>
                <a:tab pos="7305675" algn="l"/>
                <a:tab pos="7762875" algn="l"/>
                <a:tab pos="8220075" algn="l"/>
                <a:tab pos="8677275" algn="l"/>
                <a:tab pos="9134475" algn="l"/>
              </a:tabLst>
              <a:defRPr sz="2400">
                <a:solidFill>
                  <a:srgbClr val="FFFFFF"/>
                </a:solidFill>
                <a:latin typeface="Times New Roman" pitchFamily="16" charset="0"/>
                <a:ea typeface="msgothic" charset="0"/>
                <a:cs typeface="msgothic" charset="0"/>
              </a:defRPr>
            </a:lvl9pPr>
          </a:lstStyle>
          <a:p>
            <a:pPr>
              <a:lnSpc>
                <a:spcPct val="86000"/>
              </a:lnSpc>
              <a:spcBef>
                <a:spcPts val="450"/>
              </a:spcBef>
              <a:buClrTx/>
              <a:buFontTx/>
              <a:buNone/>
              <a:defRPr/>
            </a:pPr>
            <a:endParaRPr lang="en-GB" altLang="et-EE" sz="1800" smtClean="0"/>
          </a:p>
          <a:p>
            <a:pPr marL="333375">
              <a:lnSpc>
                <a:spcPct val="95000"/>
              </a:lnSpc>
              <a:spcBef>
                <a:spcPts val="450"/>
              </a:spcBef>
              <a:buClr>
                <a:srgbClr val="CC0000"/>
              </a:buClr>
              <a:buFont typeface="Wingdings" charset="2"/>
              <a:buChar char=""/>
              <a:defRPr/>
            </a:pPr>
            <a:r>
              <a:rPr lang="en-GB" altLang="et-EE" sz="1800" smtClean="0">
                <a:solidFill>
                  <a:schemeClr val="tx1"/>
                </a:solidFill>
                <a:latin typeface="+mj-lt"/>
              </a:rPr>
              <a:t>Efektiivne juht peab valdama tehnoloogiat, et suuta hinnata ajakulusid, tehnoloogia valiku sobivust jne.</a:t>
            </a:r>
          </a:p>
          <a:p>
            <a:pPr marL="333375">
              <a:lnSpc>
                <a:spcPct val="95000"/>
              </a:lnSpc>
              <a:spcBef>
                <a:spcPts val="450"/>
              </a:spcBef>
              <a:buClr>
                <a:srgbClr val="CC0000"/>
              </a:buClr>
              <a:buFont typeface="Wingdings" charset="2"/>
              <a:buChar char=""/>
              <a:defRPr/>
            </a:pPr>
            <a:r>
              <a:rPr lang="en-GB" altLang="et-EE" sz="1800" smtClean="0">
                <a:solidFill>
                  <a:schemeClr val="tx1"/>
                </a:solidFill>
                <a:latin typeface="+mj-lt"/>
              </a:rPr>
              <a:t>Arendustöö on loominguline. Vaja on leida kompromiss vaba loomingu ja reeglite ning tähtaegade ning riskimaandamise vahel.</a:t>
            </a:r>
          </a:p>
          <a:p>
            <a:pPr marL="333375">
              <a:lnSpc>
                <a:spcPct val="95000"/>
              </a:lnSpc>
              <a:spcBef>
                <a:spcPts val="450"/>
              </a:spcBef>
              <a:buClr>
                <a:srgbClr val="CC0000"/>
              </a:buClr>
              <a:buFont typeface="Wingdings" charset="2"/>
              <a:buChar char=""/>
              <a:defRPr/>
            </a:pPr>
            <a:r>
              <a:rPr lang="en-GB" altLang="et-EE" sz="1800" smtClean="0">
                <a:solidFill>
                  <a:schemeClr val="tx1"/>
                </a:solidFill>
                <a:latin typeface="+mj-lt"/>
              </a:rPr>
              <a:t>Arendajatel on tüüpiliselt väga kõrge enesehinnang:</a:t>
            </a:r>
          </a:p>
          <a:p>
            <a:pPr>
              <a:lnSpc>
                <a:spcPct val="95000"/>
              </a:lnSpc>
              <a:spcBef>
                <a:spcPts val="450"/>
              </a:spcBef>
              <a:buClrTx/>
              <a:buFontTx/>
              <a:buNone/>
              <a:defRPr/>
            </a:pPr>
            <a:endParaRPr lang="en-GB" altLang="et-EE" sz="1800" smtClean="0">
              <a:solidFill>
                <a:schemeClr val="tx1"/>
              </a:solidFill>
              <a:latin typeface="+mj-lt"/>
            </a:endParaRPr>
          </a:p>
          <a:p>
            <a:pPr lvl="1">
              <a:lnSpc>
                <a:spcPct val="95000"/>
              </a:lnSpc>
              <a:spcBef>
                <a:spcPts val="450"/>
              </a:spcBef>
              <a:buClr>
                <a:srgbClr val="CC0000"/>
              </a:buClr>
              <a:buFont typeface="Wingdings" charset="2"/>
              <a:buChar char=""/>
              <a:defRPr/>
            </a:pPr>
            <a:r>
              <a:rPr lang="en-GB" altLang="et-EE" sz="1800" smtClean="0">
                <a:solidFill>
                  <a:schemeClr val="tx1"/>
                </a:solidFill>
                <a:latin typeface="+mj-lt"/>
              </a:rPr>
              <a:t>Nad on tihti veendunud, et teavad ise kõige paremini, kuidas midagi teha: vahel õige, vahel üldse mitte.</a:t>
            </a:r>
          </a:p>
          <a:p>
            <a:pPr lvl="1">
              <a:lnSpc>
                <a:spcPct val="95000"/>
              </a:lnSpc>
              <a:spcBef>
                <a:spcPts val="450"/>
              </a:spcBef>
              <a:buClr>
                <a:srgbClr val="CC0000"/>
              </a:buClr>
              <a:buFont typeface="Wingdings" charset="2"/>
              <a:buChar char=""/>
              <a:defRPr/>
            </a:pPr>
            <a:r>
              <a:rPr lang="en-GB" altLang="et-EE" sz="1800" smtClean="0">
                <a:solidFill>
                  <a:schemeClr val="tx1"/>
                </a:solidFill>
                <a:latin typeface="+mj-lt"/>
              </a:rPr>
              <a:t>Hindavad oma planeeritavat ajakulu 2-10 korda alla tegelikku.</a:t>
            </a:r>
          </a:p>
          <a:p>
            <a:pPr lvl="1">
              <a:lnSpc>
                <a:spcPct val="95000"/>
              </a:lnSpc>
              <a:spcBef>
                <a:spcPts val="450"/>
              </a:spcBef>
              <a:buClr>
                <a:srgbClr val="CC0000"/>
              </a:buClr>
              <a:buFont typeface="Wingdings" charset="2"/>
              <a:buChar char=""/>
              <a:defRPr/>
            </a:pPr>
            <a:r>
              <a:rPr lang="en-GB" altLang="et-EE" sz="1800" smtClean="0">
                <a:solidFill>
                  <a:schemeClr val="tx1"/>
                </a:solidFill>
                <a:latin typeface="+mj-lt"/>
              </a:rPr>
              <a:t>Vaatavad rakendust oma vaatevinklist, mitte kasutaja vaatevinklist (a la kasutaja on niikuinii loll, aga küll ta saab kõigega hakkama, mis ma programmi panen).</a:t>
            </a:r>
          </a:p>
          <a:p>
            <a:pPr lvl="1">
              <a:lnSpc>
                <a:spcPct val="95000"/>
              </a:lnSpc>
              <a:spcBef>
                <a:spcPts val="450"/>
              </a:spcBef>
              <a:buClr>
                <a:srgbClr val="CC0000"/>
              </a:buClr>
              <a:buFont typeface="Wingdings" charset="2"/>
              <a:buChar char=""/>
              <a:defRPr/>
            </a:pPr>
            <a:r>
              <a:rPr lang="en-GB" altLang="et-EE" sz="1800" smtClean="0">
                <a:solidFill>
                  <a:schemeClr val="tx1"/>
                </a:solidFill>
                <a:latin typeface="+mj-lt"/>
              </a:rPr>
              <a:t>Sageli suhtlevad halvasti, ei oska hästi inimkeelseid jutte kirjutada</a:t>
            </a:r>
          </a:p>
          <a:p>
            <a:pPr lvl="1">
              <a:lnSpc>
                <a:spcPct val="95000"/>
              </a:lnSpc>
              <a:spcBef>
                <a:spcPts val="450"/>
              </a:spcBef>
              <a:buClr>
                <a:srgbClr val="CC0000"/>
              </a:buClr>
              <a:buFont typeface="Wingdings" charset="2"/>
              <a:buChar char=""/>
              <a:defRPr/>
            </a:pPr>
            <a:r>
              <a:rPr lang="en-GB" altLang="et-EE" sz="1800" smtClean="0">
                <a:solidFill>
                  <a:schemeClr val="tx1"/>
                </a:solidFill>
                <a:latin typeface="+mj-lt"/>
              </a:rPr>
              <a:t>... jne</a:t>
            </a:r>
          </a:p>
        </p:txBody>
      </p:sp>
      <p:grpSp>
        <p:nvGrpSpPr>
          <p:cNvPr id="15364" name="Group 3"/>
          <p:cNvGrpSpPr>
            <a:grpSpLocks/>
          </p:cNvGrpSpPr>
          <p:nvPr/>
        </p:nvGrpSpPr>
        <p:grpSpPr bwMode="auto">
          <a:xfrm>
            <a:off x="838200" y="374650"/>
            <a:ext cx="7764463" cy="309563"/>
            <a:chOff x="528" y="236"/>
            <a:chExt cx="4891" cy="195"/>
          </a:xfrm>
        </p:grpSpPr>
        <p:sp>
          <p:nvSpPr>
            <p:cNvPr id="15365" name="Line 4"/>
            <p:cNvSpPr>
              <a:spLocks noChangeShapeType="1"/>
            </p:cNvSpPr>
            <p:nvPr/>
          </p:nvSpPr>
          <p:spPr bwMode="auto">
            <a:xfrm>
              <a:off x="528" y="428"/>
              <a:ext cx="4890" cy="0"/>
            </a:xfrm>
            <a:prstGeom prst="line">
              <a:avLst/>
            </a:prstGeom>
            <a:noFill/>
            <a:ln w="12600" cap="sq">
              <a:solidFill>
                <a:srgbClr val="0066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sp>
          <p:nvSpPr>
            <p:cNvPr id="15366" name="Line 5"/>
            <p:cNvSpPr>
              <a:spLocks noChangeShapeType="1"/>
            </p:cNvSpPr>
            <p:nvPr/>
          </p:nvSpPr>
          <p:spPr bwMode="auto">
            <a:xfrm flipV="1">
              <a:off x="5420" y="235"/>
              <a:ext cx="0" cy="197"/>
            </a:xfrm>
            <a:prstGeom prst="line">
              <a:avLst/>
            </a:prstGeom>
            <a:noFill/>
            <a:ln w="12600" cap="sq">
              <a:solidFill>
                <a:srgbClr val="0066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grpSp>
    </p:spTree>
  </p:cSld>
  <p:clrMapOvr>
    <a:masterClrMapping/>
  </p:clrMapOvr>
  <p:transition>
    <p:wipe dir="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Text Box 1"/>
          <p:cNvSpPr txBox="1">
            <a:spLocks noChangeArrowheads="1"/>
          </p:cNvSpPr>
          <p:nvPr/>
        </p:nvSpPr>
        <p:spPr bwMode="auto">
          <a:xfrm>
            <a:off x="762000" y="0"/>
            <a:ext cx="7772400" cy="838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9pPr>
          </a:lstStyle>
          <a:p>
            <a:pPr>
              <a:lnSpc>
                <a:spcPct val="95000"/>
              </a:lnSpc>
              <a:buClrTx/>
              <a:buFontTx/>
              <a:buNone/>
            </a:pPr>
            <a:r>
              <a:rPr lang="en-GB" altLang="et-EE" b="1" dirty="0" err="1">
                <a:solidFill>
                  <a:srgbClr val="000099"/>
                </a:solidFill>
                <a:latin typeface="Bitstream Vera Sans" charset="0"/>
              </a:rPr>
              <a:t>Projekti</a:t>
            </a:r>
            <a:r>
              <a:rPr lang="en-GB" altLang="et-EE" b="1" dirty="0">
                <a:solidFill>
                  <a:srgbClr val="000099"/>
                </a:solidFill>
                <a:latin typeface="Bitstream Vera Sans" charset="0"/>
              </a:rPr>
              <a:t> </a:t>
            </a:r>
            <a:r>
              <a:rPr lang="et-EE" altLang="et-EE" b="1" dirty="0">
                <a:solidFill>
                  <a:srgbClr val="000099"/>
                </a:solidFill>
                <a:latin typeface="Bitstream Vera Sans" charset="0"/>
              </a:rPr>
              <a:t>tüüpilised </a:t>
            </a:r>
            <a:r>
              <a:rPr lang="en-GB" altLang="et-EE" b="1" dirty="0" err="1" smtClean="0">
                <a:solidFill>
                  <a:srgbClr val="000099"/>
                </a:solidFill>
                <a:latin typeface="Bitstream Vera Sans" charset="0"/>
              </a:rPr>
              <a:t>etapid</a:t>
            </a:r>
            <a:r>
              <a:rPr lang="et-EE" altLang="et-EE" b="1" dirty="0" smtClean="0">
                <a:solidFill>
                  <a:srgbClr val="000099"/>
                </a:solidFill>
                <a:latin typeface="Bitstream Vera Sans" charset="0"/>
              </a:rPr>
              <a:t>: klassikaline vaade</a:t>
            </a:r>
            <a:endParaRPr lang="en-GB" altLang="et-EE" b="1" dirty="0">
              <a:solidFill>
                <a:srgbClr val="000099"/>
              </a:solidFill>
              <a:latin typeface="Bitstream Vera Sans" charset="0"/>
            </a:endParaRPr>
          </a:p>
        </p:txBody>
      </p:sp>
      <p:sp>
        <p:nvSpPr>
          <p:cNvPr id="18434" name="Text Box 2"/>
          <p:cNvSpPr txBox="1">
            <a:spLocks noChangeArrowheads="1"/>
          </p:cNvSpPr>
          <p:nvPr/>
        </p:nvSpPr>
        <p:spPr bwMode="auto">
          <a:xfrm>
            <a:off x="838200" y="990600"/>
            <a:ext cx="7848600" cy="5861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31788" indent="-331788">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1pPr>
            <a:lvl2pPr marL="731838" indent="-274638">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2pPr>
            <a:lvl3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3pPr>
            <a:lvl4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4pPr>
            <a:lvl5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9pPr>
          </a:lstStyle>
          <a:p>
            <a:pPr>
              <a:lnSpc>
                <a:spcPct val="95000"/>
              </a:lnSpc>
              <a:spcBef>
                <a:spcPts val="450"/>
              </a:spcBef>
              <a:buClr>
                <a:srgbClr val="CC0000"/>
              </a:buClr>
              <a:buFont typeface="Wingdings" charset="2"/>
              <a:buChar char=""/>
              <a:defRPr/>
            </a:pPr>
            <a:r>
              <a:rPr lang="en-GB" altLang="et-EE" sz="1800" b="1" smtClean="0">
                <a:solidFill>
                  <a:schemeClr val="tx1"/>
                </a:solidFill>
                <a:latin typeface="+mj-lt"/>
              </a:rPr>
              <a:t>Projekti etapid:</a:t>
            </a:r>
          </a:p>
          <a:p>
            <a:pPr marL="333375">
              <a:lnSpc>
                <a:spcPct val="95000"/>
              </a:lnSpc>
              <a:spcBef>
                <a:spcPts val="450"/>
              </a:spcBef>
              <a:buClrTx/>
              <a:buFontTx/>
              <a:buNone/>
              <a:defRPr/>
            </a:pPr>
            <a:endParaRPr lang="en-GB" altLang="et-EE" sz="1800" smtClean="0">
              <a:solidFill>
                <a:schemeClr val="tx1"/>
              </a:solidFill>
              <a:latin typeface="+mj-lt"/>
            </a:endParaRPr>
          </a:p>
          <a:p>
            <a:pPr lvl="1">
              <a:lnSpc>
                <a:spcPct val="95000"/>
              </a:lnSpc>
              <a:spcBef>
                <a:spcPts val="450"/>
              </a:spcBef>
              <a:buClr>
                <a:srgbClr val="CC0000"/>
              </a:buClr>
              <a:buFont typeface="Wingdings" charset="2"/>
              <a:buChar char=""/>
              <a:defRPr/>
            </a:pPr>
            <a:r>
              <a:rPr lang="en-GB" altLang="et-EE" sz="1800" b="1" smtClean="0">
                <a:solidFill>
                  <a:schemeClr val="tx1"/>
                </a:solidFill>
                <a:latin typeface="+mj-lt"/>
              </a:rPr>
              <a:t>Müük</a:t>
            </a:r>
          </a:p>
          <a:p>
            <a:pPr lvl="1">
              <a:lnSpc>
                <a:spcPct val="95000"/>
              </a:lnSpc>
              <a:spcBef>
                <a:spcPts val="450"/>
              </a:spcBef>
              <a:buClr>
                <a:srgbClr val="CC0000"/>
              </a:buClr>
              <a:buFont typeface="Wingdings" charset="2"/>
              <a:buChar char=""/>
              <a:defRPr/>
            </a:pPr>
            <a:r>
              <a:rPr lang="en-GB" altLang="et-EE" sz="1800" b="1" smtClean="0">
                <a:solidFill>
                  <a:schemeClr val="tx1"/>
                </a:solidFill>
                <a:latin typeface="+mj-lt"/>
              </a:rPr>
              <a:t>Eelanalüüs</a:t>
            </a:r>
          </a:p>
          <a:p>
            <a:pPr lvl="1">
              <a:lnSpc>
                <a:spcPct val="95000"/>
              </a:lnSpc>
              <a:spcBef>
                <a:spcPts val="450"/>
              </a:spcBef>
              <a:buClr>
                <a:srgbClr val="CC0000"/>
              </a:buClr>
              <a:buFont typeface="Wingdings" charset="2"/>
              <a:buChar char=""/>
              <a:defRPr/>
            </a:pPr>
            <a:r>
              <a:rPr lang="en-GB" altLang="et-EE" sz="1800" b="1" smtClean="0">
                <a:solidFill>
                  <a:schemeClr val="tx1"/>
                </a:solidFill>
                <a:latin typeface="+mj-lt"/>
              </a:rPr>
              <a:t>Leping</a:t>
            </a:r>
          </a:p>
          <a:p>
            <a:pPr marL="733425" lvl="1">
              <a:lnSpc>
                <a:spcPct val="95000"/>
              </a:lnSpc>
              <a:spcBef>
                <a:spcPts val="450"/>
              </a:spcBef>
              <a:buClrTx/>
              <a:buFontTx/>
              <a:buNone/>
              <a:defRPr/>
            </a:pPr>
            <a:endParaRPr lang="en-GB" altLang="et-EE" sz="1800" b="1" smtClean="0">
              <a:solidFill>
                <a:schemeClr val="tx1"/>
              </a:solidFill>
              <a:latin typeface="+mj-lt"/>
            </a:endParaRPr>
          </a:p>
          <a:p>
            <a:pPr lvl="1">
              <a:lnSpc>
                <a:spcPct val="95000"/>
              </a:lnSpc>
              <a:spcBef>
                <a:spcPts val="450"/>
              </a:spcBef>
              <a:buClr>
                <a:srgbClr val="CC0000"/>
              </a:buClr>
              <a:buFont typeface="Wingdings" charset="2"/>
              <a:buChar char=""/>
              <a:defRPr/>
            </a:pPr>
            <a:r>
              <a:rPr lang="en-GB" altLang="et-EE" sz="1800" b="1" smtClean="0">
                <a:solidFill>
                  <a:schemeClr val="tx1"/>
                </a:solidFill>
                <a:latin typeface="+mj-lt"/>
              </a:rPr>
              <a:t>Analüüs</a:t>
            </a:r>
          </a:p>
          <a:p>
            <a:pPr lvl="1">
              <a:lnSpc>
                <a:spcPct val="95000"/>
              </a:lnSpc>
              <a:spcBef>
                <a:spcPts val="450"/>
              </a:spcBef>
              <a:buClr>
                <a:srgbClr val="CC0000"/>
              </a:buClr>
              <a:buFont typeface="Wingdings" charset="2"/>
              <a:buChar char=""/>
              <a:defRPr/>
            </a:pPr>
            <a:r>
              <a:rPr lang="en-GB" altLang="et-EE" sz="1800" b="1" smtClean="0">
                <a:solidFill>
                  <a:schemeClr val="tx1"/>
                </a:solidFill>
                <a:latin typeface="+mj-lt"/>
              </a:rPr>
              <a:t>Projekt</a:t>
            </a:r>
          </a:p>
          <a:p>
            <a:pPr lvl="1">
              <a:lnSpc>
                <a:spcPct val="95000"/>
              </a:lnSpc>
              <a:spcBef>
                <a:spcPts val="450"/>
              </a:spcBef>
              <a:buClr>
                <a:srgbClr val="CC0000"/>
              </a:buClr>
              <a:buFont typeface="Wingdings" charset="2"/>
              <a:buChar char=""/>
              <a:defRPr/>
            </a:pPr>
            <a:r>
              <a:rPr lang="en-GB" altLang="et-EE" sz="1800" b="1" smtClean="0">
                <a:solidFill>
                  <a:schemeClr val="tx1"/>
                </a:solidFill>
                <a:latin typeface="+mj-lt"/>
              </a:rPr>
              <a:t>Realisatsioon</a:t>
            </a:r>
          </a:p>
          <a:p>
            <a:pPr lvl="1">
              <a:lnSpc>
                <a:spcPct val="95000"/>
              </a:lnSpc>
              <a:spcBef>
                <a:spcPts val="450"/>
              </a:spcBef>
              <a:buClr>
                <a:srgbClr val="CC0000"/>
              </a:buClr>
              <a:buFont typeface="Wingdings" charset="2"/>
              <a:buChar char=""/>
              <a:defRPr/>
            </a:pPr>
            <a:r>
              <a:rPr lang="en-GB" altLang="et-EE" sz="1800" b="1" smtClean="0">
                <a:solidFill>
                  <a:schemeClr val="tx1"/>
                </a:solidFill>
                <a:latin typeface="+mj-lt"/>
              </a:rPr>
              <a:t>Sisemine testimine ja sättimine</a:t>
            </a:r>
          </a:p>
          <a:p>
            <a:pPr lvl="1">
              <a:lnSpc>
                <a:spcPct val="95000"/>
              </a:lnSpc>
              <a:spcBef>
                <a:spcPts val="450"/>
              </a:spcBef>
              <a:buClr>
                <a:srgbClr val="CC0000"/>
              </a:buClr>
              <a:buFont typeface="Wingdings" charset="2"/>
              <a:buChar char=""/>
              <a:defRPr/>
            </a:pPr>
            <a:r>
              <a:rPr lang="en-GB" altLang="et-EE" sz="1800" b="1" smtClean="0">
                <a:solidFill>
                  <a:schemeClr val="tx1"/>
                </a:solidFill>
                <a:latin typeface="+mj-lt"/>
              </a:rPr>
              <a:t>Kliendiga testimine ja sättimine</a:t>
            </a:r>
          </a:p>
          <a:p>
            <a:pPr lvl="1">
              <a:lnSpc>
                <a:spcPct val="95000"/>
              </a:lnSpc>
              <a:spcBef>
                <a:spcPts val="450"/>
              </a:spcBef>
              <a:buClr>
                <a:srgbClr val="CC0000"/>
              </a:buClr>
              <a:buFont typeface="Wingdings" charset="2"/>
              <a:buChar char=""/>
              <a:defRPr/>
            </a:pPr>
            <a:r>
              <a:rPr lang="en-GB" altLang="et-EE" sz="1800" b="1" smtClean="0">
                <a:solidFill>
                  <a:schemeClr val="tx1"/>
                </a:solidFill>
                <a:latin typeface="+mj-lt"/>
              </a:rPr>
              <a:t>Dokumentatsioon</a:t>
            </a:r>
          </a:p>
          <a:p>
            <a:pPr lvl="1">
              <a:lnSpc>
                <a:spcPct val="95000"/>
              </a:lnSpc>
              <a:spcBef>
                <a:spcPts val="450"/>
              </a:spcBef>
              <a:buClr>
                <a:srgbClr val="CC0000"/>
              </a:buClr>
              <a:buFont typeface="Wingdings" charset="2"/>
              <a:buChar char=""/>
              <a:defRPr/>
            </a:pPr>
            <a:r>
              <a:rPr lang="en-GB" altLang="et-EE" sz="1800" b="1" smtClean="0">
                <a:solidFill>
                  <a:schemeClr val="tx1"/>
                </a:solidFill>
                <a:latin typeface="+mj-lt"/>
              </a:rPr>
              <a:t>Koolitus</a:t>
            </a:r>
          </a:p>
          <a:p>
            <a:pPr marL="733425" lvl="1">
              <a:lnSpc>
                <a:spcPct val="95000"/>
              </a:lnSpc>
              <a:spcBef>
                <a:spcPts val="450"/>
              </a:spcBef>
              <a:buClrTx/>
              <a:buFontTx/>
              <a:buNone/>
              <a:defRPr/>
            </a:pPr>
            <a:endParaRPr lang="en-GB" altLang="et-EE" sz="1800" b="1" smtClean="0">
              <a:solidFill>
                <a:schemeClr val="tx1"/>
              </a:solidFill>
              <a:latin typeface="+mj-lt"/>
            </a:endParaRPr>
          </a:p>
          <a:p>
            <a:pPr lvl="1">
              <a:lnSpc>
                <a:spcPct val="95000"/>
              </a:lnSpc>
              <a:spcBef>
                <a:spcPts val="450"/>
              </a:spcBef>
              <a:buClr>
                <a:srgbClr val="CC0000"/>
              </a:buClr>
              <a:buFont typeface="Wingdings" charset="2"/>
              <a:buChar char=""/>
              <a:defRPr/>
            </a:pPr>
            <a:r>
              <a:rPr lang="en-GB" altLang="et-EE" sz="1800" b="1" smtClean="0">
                <a:solidFill>
                  <a:schemeClr val="tx1"/>
                </a:solidFill>
                <a:latin typeface="+mj-lt"/>
              </a:rPr>
              <a:t>Projekti vastuvõtmine ja arveldamine</a:t>
            </a:r>
          </a:p>
          <a:p>
            <a:pPr lvl="1">
              <a:lnSpc>
                <a:spcPct val="95000"/>
              </a:lnSpc>
              <a:spcBef>
                <a:spcPts val="450"/>
              </a:spcBef>
              <a:buClr>
                <a:srgbClr val="CC0000"/>
              </a:buClr>
              <a:buFont typeface="Wingdings" charset="2"/>
              <a:buChar char=""/>
              <a:defRPr/>
            </a:pPr>
            <a:r>
              <a:rPr lang="en-GB" altLang="et-EE" sz="1800" b="1" smtClean="0">
                <a:solidFill>
                  <a:schemeClr val="tx1"/>
                </a:solidFill>
                <a:latin typeface="+mj-lt"/>
              </a:rPr>
              <a:t>Toetus ja sättimine</a:t>
            </a:r>
          </a:p>
          <a:p>
            <a:pPr marL="733425" lvl="1">
              <a:lnSpc>
                <a:spcPct val="95000"/>
              </a:lnSpc>
              <a:spcBef>
                <a:spcPts val="450"/>
              </a:spcBef>
              <a:buClrTx/>
              <a:buFontTx/>
              <a:buNone/>
              <a:defRPr/>
            </a:pPr>
            <a:endParaRPr lang="en-GB" altLang="et-EE" sz="1800" b="1" smtClean="0">
              <a:solidFill>
                <a:schemeClr val="tx1"/>
              </a:solidFill>
              <a:latin typeface="+mj-lt"/>
            </a:endParaRPr>
          </a:p>
          <a:p>
            <a:pPr marL="333375">
              <a:lnSpc>
                <a:spcPct val="95000"/>
              </a:lnSpc>
              <a:spcBef>
                <a:spcPts val="450"/>
              </a:spcBef>
              <a:buClrTx/>
              <a:buFontTx/>
              <a:buNone/>
              <a:defRPr/>
            </a:pPr>
            <a:endParaRPr lang="en-GB" altLang="et-EE" sz="1800" smtClean="0">
              <a:solidFill>
                <a:schemeClr val="tx1"/>
              </a:solidFill>
              <a:latin typeface="+mj-lt"/>
            </a:endParaRPr>
          </a:p>
        </p:txBody>
      </p:sp>
      <p:grpSp>
        <p:nvGrpSpPr>
          <p:cNvPr id="16388" name="Group 3"/>
          <p:cNvGrpSpPr>
            <a:grpSpLocks/>
          </p:cNvGrpSpPr>
          <p:nvPr/>
        </p:nvGrpSpPr>
        <p:grpSpPr bwMode="auto">
          <a:xfrm>
            <a:off x="838200" y="374650"/>
            <a:ext cx="7764463" cy="309563"/>
            <a:chOff x="528" y="236"/>
            <a:chExt cx="4891" cy="195"/>
          </a:xfrm>
        </p:grpSpPr>
        <p:sp>
          <p:nvSpPr>
            <p:cNvPr id="16410" name="Line 4"/>
            <p:cNvSpPr>
              <a:spLocks noChangeShapeType="1"/>
            </p:cNvSpPr>
            <p:nvPr/>
          </p:nvSpPr>
          <p:spPr bwMode="auto">
            <a:xfrm>
              <a:off x="528" y="428"/>
              <a:ext cx="4890" cy="0"/>
            </a:xfrm>
            <a:prstGeom prst="line">
              <a:avLst/>
            </a:prstGeom>
            <a:noFill/>
            <a:ln w="12600" cap="sq">
              <a:solidFill>
                <a:srgbClr val="0066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sp>
          <p:nvSpPr>
            <p:cNvPr id="16411" name="Line 5"/>
            <p:cNvSpPr>
              <a:spLocks noChangeShapeType="1"/>
            </p:cNvSpPr>
            <p:nvPr/>
          </p:nvSpPr>
          <p:spPr bwMode="auto">
            <a:xfrm flipV="1">
              <a:off x="5420" y="235"/>
              <a:ext cx="0" cy="197"/>
            </a:xfrm>
            <a:prstGeom prst="line">
              <a:avLst/>
            </a:prstGeom>
            <a:noFill/>
            <a:ln w="12600" cap="sq">
              <a:solidFill>
                <a:srgbClr val="0066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grpSp>
      <p:sp>
        <p:nvSpPr>
          <p:cNvPr id="16389" name="Line 6"/>
          <p:cNvSpPr>
            <a:spLocks noChangeShapeType="1"/>
          </p:cNvSpPr>
          <p:nvPr/>
        </p:nvSpPr>
        <p:spPr bwMode="auto">
          <a:xfrm flipH="1">
            <a:off x="3265488" y="1828800"/>
            <a:ext cx="2232025" cy="152400"/>
          </a:xfrm>
          <a:prstGeom prst="line">
            <a:avLst/>
          </a:prstGeom>
          <a:noFill/>
          <a:ln w="25560" cap="sq">
            <a:solidFill>
              <a:srgbClr val="3333FF"/>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sp>
        <p:nvSpPr>
          <p:cNvPr id="16390" name="Line 7"/>
          <p:cNvSpPr>
            <a:spLocks noChangeShapeType="1"/>
          </p:cNvSpPr>
          <p:nvPr/>
        </p:nvSpPr>
        <p:spPr bwMode="auto">
          <a:xfrm flipH="1">
            <a:off x="4332288" y="3200400"/>
            <a:ext cx="1470025" cy="152400"/>
          </a:xfrm>
          <a:prstGeom prst="line">
            <a:avLst/>
          </a:prstGeom>
          <a:noFill/>
          <a:ln w="25560" cap="sq">
            <a:solidFill>
              <a:srgbClr val="3333FF"/>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sp>
        <p:nvSpPr>
          <p:cNvPr id="16391" name="Line 8"/>
          <p:cNvSpPr>
            <a:spLocks noChangeShapeType="1"/>
          </p:cNvSpPr>
          <p:nvPr/>
        </p:nvSpPr>
        <p:spPr bwMode="auto">
          <a:xfrm flipH="1">
            <a:off x="4560888" y="4953000"/>
            <a:ext cx="1470025" cy="381000"/>
          </a:xfrm>
          <a:prstGeom prst="line">
            <a:avLst/>
          </a:prstGeom>
          <a:noFill/>
          <a:ln w="25560" cap="sq">
            <a:solidFill>
              <a:srgbClr val="3333FF"/>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grpSp>
        <p:nvGrpSpPr>
          <p:cNvPr id="16392" name="Group 9"/>
          <p:cNvGrpSpPr>
            <a:grpSpLocks/>
          </p:cNvGrpSpPr>
          <p:nvPr/>
        </p:nvGrpSpPr>
        <p:grpSpPr bwMode="auto">
          <a:xfrm>
            <a:off x="5851525" y="1431925"/>
            <a:ext cx="2259013" cy="333375"/>
            <a:chOff x="3686" y="902"/>
            <a:chExt cx="1423" cy="210"/>
          </a:xfrm>
        </p:grpSpPr>
        <p:sp>
          <p:nvSpPr>
            <p:cNvPr id="16408" name="AutoShape 10"/>
            <p:cNvSpPr>
              <a:spLocks noChangeArrowheads="1"/>
            </p:cNvSpPr>
            <p:nvPr/>
          </p:nvSpPr>
          <p:spPr bwMode="auto">
            <a:xfrm>
              <a:off x="3686" y="902"/>
              <a:ext cx="1423" cy="210"/>
            </a:xfrm>
            <a:prstGeom prst="roundRect">
              <a:avLst>
                <a:gd name="adj" fmla="val 468"/>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
          <p:nvSpPr>
            <p:cNvPr id="16409" name="AutoShape 11"/>
            <p:cNvSpPr>
              <a:spLocks noChangeArrowheads="1"/>
            </p:cNvSpPr>
            <p:nvPr/>
          </p:nvSpPr>
          <p:spPr bwMode="auto">
            <a:xfrm>
              <a:off x="3690" y="902"/>
              <a:ext cx="1412" cy="201"/>
            </a:xfrm>
            <a:prstGeom prst="roundRect">
              <a:avLst>
                <a:gd name="adj" fmla="val 468"/>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9pPr>
            </a:lstStyle>
            <a:p>
              <a:pPr>
                <a:lnSpc>
                  <a:spcPct val="93000"/>
                </a:lnSpc>
                <a:buClrTx/>
                <a:buFontTx/>
                <a:buNone/>
              </a:pPr>
              <a:r>
                <a:rPr lang="en-GB" altLang="et-EE" sz="1600" b="1">
                  <a:solidFill>
                    <a:srgbClr val="000000"/>
                  </a:solidFill>
                  <a:latin typeface="Arial" panose="020B0604020202020204" pitchFamily="34" charset="0"/>
                </a:rPr>
                <a:t>Ettevalmistavad osad</a:t>
              </a:r>
            </a:p>
          </p:txBody>
        </p:sp>
      </p:grpSp>
      <p:grpSp>
        <p:nvGrpSpPr>
          <p:cNvPr id="16393" name="Group 12"/>
          <p:cNvGrpSpPr>
            <a:grpSpLocks/>
          </p:cNvGrpSpPr>
          <p:nvPr/>
        </p:nvGrpSpPr>
        <p:grpSpPr bwMode="auto">
          <a:xfrm>
            <a:off x="5927725" y="2955925"/>
            <a:ext cx="1616075" cy="333375"/>
            <a:chOff x="3734" y="1862"/>
            <a:chExt cx="1018" cy="210"/>
          </a:xfrm>
        </p:grpSpPr>
        <p:sp>
          <p:nvSpPr>
            <p:cNvPr id="16406" name="AutoShape 13"/>
            <p:cNvSpPr>
              <a:spLocks noChangeArrowheads="1"/>
            </p:cNvSpPr>
            <p:nvPr/>
          </p:nvSpPr>
          <p:spPr bwMode="auto">
            <a:xfrm>
              <a:off x="3734" y="1862"/>
              <a:ext cx="1018" cy="210"/>
            </a:xfrm>
            <a:prstGeom prst="roundRect">
              <a:avLst>
                <a:gd name="adj" fmla="val 468"/>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
          <p:nvSpPr>
            <p:cNvPr id="16407" name="AutoShape 14"/>
            <p:cNvSpPr>
              <a:spLocks noChangeArrowheads="1"/>
            </p:cNvSpPr>
            <p:nvPr/>
          </p:nvSpPr>
          <p:spPr bwMode="auto">
            <a:xfrm>
              <a:off x="3737" y="1862"/>
              <a:ext cx="1015" cy="201"/>
            </a:xfrm>
            <a:prstGeom prst="roundRect">
              <a:avLst>
                <a:gd name="adj" fmla="val 468"/>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9pPr>
            </a:lstStyle>
            <a:p>
              <a:pPr>
                <a:lnSpc>
                  <a:spcPct val="93000"/>
                </a:lnSpc>
                <a:buClrTx/>
                <a:buFontTx/>
                <a:buNone/>
              </a:pPr>
              <a:r>
                <a:rPr lang="en-GB" altLang="et-EE" sz="1600" b="1">
                  <a:solidFill>
                    <a:srgbClr val="000000"/>
                  </a:solidFill>
                  <a:latin typeface="Arial" panose="020B0604020202020204" pitchFamily="34" charset="0"/>
                </a:rPr>
                <a:t>Realiseerimine</a:t>
              </a:r>
            </a:p>
          </p:txBody>
        </p:sp>
      </p:grpSp>
      <p:grpSp>
        <p:nvGrpSpPr>
          <p:cNvPr id="16394" name="Group 15"/>
          <p:cNvGrpSpPr>
            <a:grpSpLocks/>
          </p:cNvGrpSpPr>
          <p:nvPr/>
        </p:nvGrpSpPr>
        <p:grpSpPr bwMode="auto">
          <a:xfrm>
            <a:off x="6156325" y="4556125"/>
            <a:ext cx="2519363" cy="333375"/>
            <a:chOff x="3878" y="2870"/>
            <a:chExt cx="1587" cy="210"/>
          </a:xfrm>
        </p:grpSpPr>
        <p:sp>
          <p:nvSpPr>
            <p:cNvPr id="16404" name="AutoShape 16"/>
            <p:cNvSpPr>
              <a:spLocks noChangeArrowheads="1"/>
            </p:cNvSpPr>
            <p:nvPr/>
          </p:nvSpPr>
          <p:spPr bwMode="auto">
            <a:xfrm>
              <a:off x="3878" y="2870"/>
              <a:ext cx="1587" cy="210"/>
            </a:xfrm>
            <a:prstGeom prst="roundRect">
              <a:avLst>
                <a:gd name="adj" fmla="val 468"/>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
          <p:nvSpPr>
            <p:cNvPr id="16405" name="AutoShape 17"/>
            <p:cNvSpPr>
              <a:spLocks noChangeArrowheads="1"/>
            </p:cNvSpPr>
            <p:nvPr/>
          </p:nvSpPr>
          <p:spPr bwMode="auto">
            <a:xfrm>
              <a:off x="3880" y="2870"/>
              <a:ext cx="1579" cy="201"/>
            </a:xfrm>
            <a:prstGeom prst="roundRect">
              <a:avLst>
                <a:gd name="adj" fmla="val 468"/>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9pPr>
            </a:lstStyle>
            <a:p>
              <a:pPr>
                <a:lnSpc>
                  <a:spcPct val="93000"/>
                </a:lnSpc>
                <a:buClrTx/>
                <a:buFontTx/>
                <a:buNone/>
              </a:pPr>
              <a:r>
                <a:rPr lang="en-GB" altLang="et-EE" sz="1600" b="1">
                  <a:solidFill>
                    <a:srgbClr val="000000"/>
                  </a:solidFill>
                  <a:latin typeface="Arial" panose="020B0604020202020204" pitchFamily="34" charset="0"/>
                </a:rPr>
                <a:t>Lõpetamine ja jätkutööd</a:t>
              </a:r>
            </a:p>
          </p:txBody>
        </p:sp>
      </p:grpSp>
      <p:sp>
        <p:nvSpPr>
          <p:cNvPr id="16395" name="Line 18"/>
          <p:cNvSpPr>
            <a:spLocks noChangeShapeType="1"/>
          </p:cNvSpPr>
          <p:nvPr/>
        </p:nvSpPr>
        <p:spPr bwMode="auto">
          <a:xfrm flipV="1">
            <a:off x="533400" y="2274888"/>
            <a:ext cx="685800" cy="860425"/>
          </a:xfrm>
          <a:prstGeom prst="line">
            <a:avLst/>
          </a:prstGeom>
          <a:noFill/>
          <a:ln w="25560" cap="sq">
            <a:solidFill>
              <a:srgbClr val="3333FF"/>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sp>
        <p:nvSpPr>
          <p:cNvPr id="16396" name="Line 19"/>
          <p:cNvSpPr>
            <a:spLocks noChangeShapeType="1"/>
          </p:cNvSpPr>
          <p:nvPr/>
        </p:nvSpPr>
        <p:spPr bwMode="auto">
          <a:xfrm flipV="1">
            <a:off x="685800" y="3189288"/>
            <a:ext cx="533400" cy="98425"/>
          </a:xfrm>
          <a:prstGeom prst="line">
            <a:avLst/>
          </a:prstGeom>
          <a:noFill/>
          <a:ln w="25560" cap="sq">
            <a:solidFill>
              <a:srgbClr val="3333FF"/>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grpSp>
        <p:nvGrpSpPr>
          <p:cNvPr id="16397" name="Group 20"/>
          <p:cNvGrpSpPr>
            <a:grpSpLocks/>
          </p:cNvGrpSpPr>
          <p:nvPr/>
        </p:nvGrpSpPr>
        <p:grpSpPr bwMode="auto">
          <a:xfrm>
            <a:off x="-9525" y="3352800"/>
            <a:ext cx="1598613" cy="2384425"/>
            <a:chOff x="-6" y="2112"/>
            <a:chExt cx="1007" cy="1502"/>
          </a:xfrm>
        </p:grpSpPr>
        <p:sp>
          <p:nvSpPr>
            <p:cNvPr id="16402" name="AutoShape 21"/>
            <p:cNvSpPr>
              <a:spLocks noChangeArrowheads="1"/>
            </p:cNvSpPr>
            <p:nvPr/>
          </p:nvSpPr>
          <p:spPr bwMode="auto">
            <a:xfrm>
              <a:off x="0" y="2112"/>
              <a:ext cx="821" cy="1502"/>
            </a:xfrm>
            <a:prstGeom prst="roundRect">
              <a:avLst>
                <a:gd name="adj" fmla="val 120"/>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
          <p:nvSpPr>
            <p:cNvPr id="16403" name="AutoShape 22"/>
            <p:cNvSpPr>
              <a:spLocks noChangeArrowheads="1"/>
            </p:cNvSpPr>
            <p:nvPr/>
          </p:nvSpPr>
          <p:spPr bwMode="auto">
            <a:xfrm>
              <a:off x="-6" y="2112"/>
              <a:ext cx="1007" cy="1369"/>
            </a:xfrm>
            <a:prstGeom prst="roundRect">
              <a:avLst>
                <a:gd name="adj" fmla="val 120"/>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9pPr>
            </a:lstStyle>
            <a:p>
              <a:pPr>
                <a:lnSpc>
                  <a:spcPct val="95000"/>
                </a:lnSpc>
                <a:buClrTx/>
                <a:buFontTx/>
                <a:buNone/>
              </a:pPr>
              <a:r>
                <a:rPr lang="en-GB" altLang="et-EE" sz="1600" b="1">
                  <a:solidFill>
                    <a:srgbClr val="000000"/>
                  </a:solidFill>
                  <a:latin typeface="Bitstream Vera Sans" charset="0"/>
                </a:rPr>
                <a:t>Analüüs</a:t>
              </a:r>
            </a:p>
            <a:p>
              <a:pPr>
                <a:lnSpc>
                  <a:spcPct val="95000"/>
                </a:lnSpc>
                <a:buClrTx/>
                <a:buFontTx/>
                <a:buNone/>
              </a:pPr>
              <a:r>
                <a:rPr lang="en-GB" altLang="et-EE" sz="1600" b="1">
                  <a:solidFill>
                    <a:srgbClr val="000000"/>
                  </a:solidFill>
                  <a:latin typeface="Bitstream Vera Sans" charset="0"/>
                </a:rPr>
                <a:t>tähendab,</a:t>
              </a:r>
            </a:p>
            <a:p>
              <a:pPr>
                <a:lnSpc>
                  <a:spcPct val="95000"/>
                </a:lnSpc>
                <a:buClrTx/>
                <a:buFontTx/>
                <a:buNone/>
              </a:pPr>
              <a:r>
                <a:rPr lang="en-GB" altLang="et-EE" sz="1600" b="1">
                  <a:solidFill>
                    <a:srgbClr val="000000"/>
                  </a:solidFill>
                  <a:latin typeface="Bitstream Vera Sans" charset="0"/>
                </a:rPr>
                <a:t>et pannakse</a:t>
              </a:r>
            </a:p>
            <a:p>
              <a:pPr>
                <a:lnSpc>
                  <a:spcPct val="95000"/>
                </a:lnSpc>
                <a:buClrTx/>
                <a:buFontTx/>
                <a:buNone/>
              </a:pPr>
              <a:r>
                <a:rPr lang="en-GB" altLang="et-EE" sz="1600" b="1">
                  <a:solidFill>
                    <a:srgbClr val="000000"/>
                  </a:solidFill>
                  <a:latin typeface="Bitstream Vera Sans" charset="0"/>
                </a:rPr>
                <a:t>kirja, mida</a:t>
              </a:r>
            </a:p>
            <a:p>
              <a:pPr>
                <a:lnSpc>
                  <a:spcPct val="95000"/>
                </a:lnSpc>
                <a:buClrTx/>
                <a:buFontTx/>
                <a:buNone/>
              </a:pPr>
              <a:r>
                <a:rPr lang="en-GB" altLang="et-EE" sz="1600" b="1">
                  <a:solidFill>
                    <a:srgbClr val="000000"/>
                  </a:solidFill>
                  <a:latin typeface="Bitstream Vera Sans" charset="0"/>
                </a:rPr>
                <a:t>kasutaja</a:t>
              </a:r>
            </a:p>
            <a:p>
              <a:pPr>
                <a:lnSpc>
                  <a:spcPct val="95000"/>
                </a:lnSpc>
                <a:buClrTx/>
                <a:buFontTx/>
                <a:buNone/>
              </a:pPr>
              <a:r>
                <a:rPr lang="en-GB" altLang="et-EE" sz="1600" b="1">
                  <a:solidFill>
                    <a:srgbClr val="000000"/>
                  </a:solidFill>
                  <a:latin typeface="Bitstream Vera Sans" charset="0"/>
                </a:rPr>
                <a:t>rakendusest</a:t>
              </a:r>
            </a:p>
            <a:p>
              <a:pPr>
                <a:lnSpc>
                  <a:spcPct val="95000"/>
                </a:lnSpc>
                <a:buClrTx/>
                <a:buFontTx/>
                <a:buNone/>
              </a:pPr>
              <a:r>
                <a:rPr lang="en-GB" altLang="et-EE" sz="1600" b="1">
                  <a:solidFill>
                    <a:srgbClr val="000000"/>
                  </a:solidFill>
                  <a:latin typeface="Bitstream Vera Sans" charset="0"/>
                </a:rPr>
                <a:t>tegelikult</a:t>
              </a:r>
            </a:p>
            <a:p>
              <a:pPr>
                <a:lnSpc>
                  <a:spcPct val="95000"/>
                </a:lnSpc>
                <a:buClrTx/>
                <a:buFontTx/>
                <a:buNone/>
              </a:pPr>
              <a:r>
                <a:rPr lang="en-GB" altLang="et-EE" sz="1600" b="1">
                  <a:solidFill>
                    <a:srgbClr val="000000"/>
                  </a:solidFill>
                  <a:latin typeface="Bitstream Vera Sans" charset="0"/>
                </a:rPr>
                <a:t>vajab ja</a:t>
              </a:r>
            </a:p>
            <a:p>
              <a:pPr>
                <a:lnSpc>
                  <a:spcPct val="95000"/>
                </a:lnSpc>
                <a:buClrTx/>
                <a:buFontTx/>
                <a:buNone/>
              </a:pPr>
              <a:r>
                <a:rPr lang="en-GB" altLang="et-EE" sz="1600" b="1">
                  <a:solidFill>
                    <a:srgbClr val="000000"/>
                  </a:solidFill>
                  <a:latin typeface="Bitstream Vera Sans" charset="0"/>
                </a:rPr>
                <a:t>tahab</a:t>
              </a:r>
            </a:p>
          </p:txBody>
        </p:sp>
      </p:grpSp>
      <p:sp>
        <p:nvSpPr>
          <p:cNvPr id="16398" name="Line 23"/>
          <p:cNvSpPr>
            <a:spLocks noChangeShapeType="1"/>
          </p:cNvSpPr>
          <p:nvPr/>
        </p:nvSpPr>
        <p:spPr bwMode="auto">
          <a:xfrm flipH="1">
            <a:off x="2503488" y="2819400"/>
            <a:ext cx="708025" cy="533400"/>
          </a:xfrm>
          <a:prstGeom prst="line">
            <a:avLst/>
          </a:prstGeom>
          <a:noFill/>
          <a:ln w="25560" cap="sq">
            <a:solidFill>
              <a:srgbClr val="3333FF"/>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grpSp>
        <p:nvGrpSpPr>
          <p:cNvPr id="16399" name="Group 24"/>
          <p:cNvGrpSpPr>
            <a:grpSpLocks/>
          </p:cNvGrpSpPr>
          <p:nvPr/>
        </p:nvGrpSpPr>
        <p:grpSpPr bwMode="auto">
          <a:xfrm>
            <a:off x="3200400" y="2590800"/>
            <a:ext cx="1298575" cy="333375"/>
            <a:chOff x="2016" y="1632"/>
            <a:chExt cx="818" cy="210"/>
          </a:xfrm>
        </p:grpSpPr>
        <p:sp>
          <p:nvSpPr>
            <p:cNvPr id="16400" name="AutoShape 25"/>
            <p:cNvSpPr>
              <a:spLocks noChangeArrowheads="1"/>
            </p:cNvSpPr>
            <p:nvPr/>
          </p:nvSpPr>
          <p:spPr bwMode="auto">
            <a:xfrm>
              <a:off x="2016" y="1632"/>
              <a:ext cx="818" cy="210"/>
            </a:xfrm>
            <a:prstGeom prst="roundRect">
              <a:avLst>
                <a:gd name="adj" fmla="val 468"/>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a:p>
          </p:txBody>
        </p:sp>
        <p:sp>
          <p:nvSpPr>
            <p:cNvPr id="16401" name="AutoShape 26"/>
            <p:cNvSpPr>
              <a:spLocks noChangeArrowheads="1"/>
            </p:cNvSpPr>
            <p:nvPr/>
          </p:nvSpPr>
          <p:spPr bwMode="auto">
            <a:xfrm>
              <a:off x="2018" y="1632"/>
              <a:ext cx="815" cy="201"/>
            </a:xfrm>
            <a:prstGeom prst="roundRect">
              <a:avLst>
                <a:gd name="adj" fmla="val 468"/>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9pPr>
            </a:lstStyle>
            <a:p>
              <a:pPr>
                <a:lnSpc>
                  <a:spcPct val="93000"/>
                </a:lnSpc>
                <a:buClrTx/>
                <a:buFontTx/>
                <a:buNone/>
              </a:pPr>
              <a:r>
                <a:rPr lang="en-GB" altLang="et-EE" sz="1600" b="1">
                  <a:solidFill>
                    <a:srgbClr val="000000"/>
                  </a:solidFill>
                  <a:latin typeface="Arial" panose="020B0604020202020204" pitchFamily="34" charset="0"/>
                </a:rPr>
                <a:t>kuidas teha</a:t>
              </a:r>
            </a:p>
          </p:txBody>
        </p:sp>
      </p:grpSp>
    </p:spTree>
  </p:cSld>
  <p:clrMapOvr>
    <a:masterClrMapping/>
  </p:clrMapOvr>
  <p:transition>
    <p:wipe dir="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10" name="Text Box 1"/>
          <p:cNvSpPr txBox="1">
            <a:spLocks noChangeArrowheads="1"/>
          </p:cNvSpPr>
          <p:nvPr/>
        </p:nvSpPr>
        <p:spPr bwMode="auto">
          <a:xfrm>
            <a:off x="762000" y="0"/>
            <a:ext cx="7772400" cy="838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9pPr>
          </a:lstStyle>
          <a:p>
            <a:pPr>
              <a:lnSpc>
                <a:spcPct val="95000"/>
              </a:lnSpc>
              <a:buClrTx/>
              <a:buFontTx/>
              <a:buNone/>
            </a:pPr>
            <a:r>
              <a:rPr lang="en-GB" altLang="et-EE" b="1">
                <a:solidFill>
                  <a:srgbClr val="000099"/>
                </a:solidFill>
                <a:latin typeface="Bitstream Vera Sans" charset="0"/>
              </a:rPr>
              <a:t>Projekti etapid ja juhtimine</a:t>
            </a:r>
          </a:p>
        </p:txBody>
      </p:sp>
      <p:sp>
        <p:nvSpPr>
          <p:cNvPr id="19458" name="Text Box 2"/>
          <p:cNvSpPr txBox="1">
            <a:spLocks noChangeArrowheads="1"/>
          </p:cNvSpPr>
          <p:nvPr/>
        </p:nvSpPr>
        <p:spPr bwMode="auto">
          <a:xfrm>
            <a:off x="838200" y="990600"/>
            <a:ext cx="7848600" cy="5029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31788" indent="-331788">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1pPr>
            <a:lvl2pPr marL="731838" indent="-274638">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2pPr>
            <a:lvl3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3pPr>
            <a:lvl4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4pPr>
            <a:lvl5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9pPr>
          </a:lstStyle>
          <a:p>
            <a:pPr>
              <a:lnSpc>
                <a:spcPct val="95000"/>
              </a:lnSpc>
              <a:spcBef>
                <a:spcPts val="450"/>
              </a:spcBef>
              <a:buClr>
                <a:srgbClr val="CC0000"/>
              </a:buClr>
              <a:buFont typeface="Wingdings" charset="2"/>
              <a:buChar char=""/>
              <a:defRPr/>
            </a:pPr>
            <a:r>
              <a:rPr lang="en-GB" altLang="et-EE" sz="1800" smtClean="0">
                <a:solidFill>
                  <a:schemeClr val="tx1"/>
                </a:solidFill>
                <a:latin typeface="+mj-lt"/>
              </a:rPr>
              <a:t>Projekti juhtimine:</a:t>
            </a:r>
          </a:p>
          <a:p>
            <a:pPr marL="333375">
              <a:lnSpc>
                <a:spcPct val="95000"/>
              </a:lnSpc>
              <a:spcBef>
                <a:spcPts val="450"/>
              </a:spcBef>
              <a:buClrTx/>
              <a:buFontTx/>
              <a:buNone/>
              <a:defRPr/>
            </a:pPr>
            <a:endParaRPr lang="en-GB" altLang="et-EE" sz="1800" smtClean="0">
              <a:solidFill>
                <a:schemeClr val="tx1"/>
              </a:solidFill>
              <a:latin typeface="+mj-lt"/>
            </a:endParaRPr>
          </a:p>
          <a:p>
            <a:pPr lvl="1">
              <a:lnSpc>
                <a:spcPct val="95000"/>
              </a:lnSpc>
              <a:spcBef>
                <a:spcPts val="450"/>
              </a:spcBef>
              <a:buClr>
                <a:srgbClr val="CC0000"/>
              </a:buClr>
              <a:buFont typeface="Wingdings" charset="2"/>
              <a:buChar char=""/>
              <a:defRPr/>
            </a:pPr>
            <a:r>
              <a:rPr lang="en-GB" altLang="et-EE" sz="1800" smtClean="0">
                <a:solidFill>
                  <a:schemeClr val="tx1"/>
                </a:solidFill>
                <a:latin typeface="+mj-lt"/>
              </a:rPr>
              <a:t>Kalkuleerimine: kui palju tööjõudu, aega, raha?</a:t>
            </a:r>
          </a:p>
          <a:p>
            <a:pPr lvl="1">
              <a:lnSpc>
                <a:spcPct val="95000"/>
              </a:lnSpc>
              <a:spcBef>
                <a:spcPts val="450"/>
              </a:spcBef>
              <a:buClr>
                <a:srgbClr val="CC0000"/>
              </a:buClr>
              <a:buFont typeface="Wingdings" charset="2"/>
              <a:buChar char=""/>
              <a:defRPr/>
            </a:pPr>
            <a:r>
              <a:rPr lang="en-GB" altLang="et-EE" sz="1800" smtClean="0">
                <a:solidFill>
                  <a:schemeClr val="tx1"/>
                </a:solidFill>
                <a:latin typeface="+mj-lt"/>
              </a:rPr>
              <a:t>Kes projekti etappides tööd teevad?</a:t>
            </a:r>
          </a:p>
          <a:p>
            <a:pPr lvl="1">
              <a:lnSpc>
                <a:spcPct val="95000"/>
              </a:lnSpc>
              <a:spcBef>
                <a:spcPts val="450"/>
              </a:spcBef>
              <a:buClr>
                <a:srgbClr val="CC0000"/>
              </a:buClr>
              <a:buFont typeface="Wingdings" charset="2"/>
              <a:buChar char=""/>
              <a:defRPr/>
            </a:pPr>
            <a:r>
              <a:rPr lang="en-GB" altLang="et-EE" sz="1800" smtClean="0">
                <a:solidFill>
                  <a:schemeClr val="tx1"/>
                </a:solidFill>
                <a:latin typeface="+mj-lt"/>
              </a:rPr>
              <a:t>Kas ja keda võtta vajadusel lisaks appi?</a:t>
            </a:r>
          </a:p>
          <a:p>
            <a:pPr lvl="1">
              <a:lnSpc>
                <a:spcPct val="95000"/>
              </a:lnSpc>
              <a:spcBef>
                <a:spcPts val="450"/>
              </a:spcBef>
              <a:buClr>
                <a:srgbClr val="CC0000"/>
              </a:buClr>
              <a:buFont typeface="Wingdings" charset="2"/>
              <a:buChar char=""/>
              <a:defRPr/>
            </a:pPr>
            <a:r>
              <a:rPr lang="en-GB" altLang="et-EE" sz="1800" smtClean="0">
                <a:solidFill>
                  <a:schemeClr val="tx1"/>
                </a:solidFill>
                <a:latin typeface="+mj-lt"/>
              </a:rPr>
              <a:t>Projekti etappide plaani koostamine ja ajagraafik</a:t>
            </a:r>
          </a:p>
          <a:p>
            <a:pPr lvl="1">
              <a:lnSpc>
                <a:spcPct val="95000"/>
              </a:lnSpc>
              <a:spcBef>
                <a:spcPts val="450"/>
              </a:spcBef>
              <a:buClr>
                <a:srgbClr val="CC0000"/>
              </a:buClr>
              <a:buFont typeface="Wingdings" charset="2"/>
              <a:buChar char=""/>
              <a:defRPr/>
            </a:pPr>
            <a:r>
              <a:rPr lang="en-GB" altLang="et-EE" sz="1800" smtClean="0">
                <a:solidFill>
                  <a:schemeClr val="tx1"/>
                </a:solidFill>
                <a:latin typeface="+mj-lt"/>
              </a:rPr>
              <a:t>Projekti etappide jooksev planeerimine (nädal)</a:t>
            </a:r>
            <a:r>
              <a:rPr lang="ar-SA" altLang="et-EE" sz="1800" smtClean="0">
                <a:solidFill>
                  <a:schemeClr val="tx1"/>
                </a:solidFill>
                <a:latin typeface="+mj-lt"/>
                <a:cs typeface="Arial" charset="0"/>
              </a:rPr>
              <a:t>‏</a:t>
            </a:r>
            <a:endParaRPr lang="en-GB" altLang="et-EE" sz="1800" smtClean="0">
              <a:solidFill>
                <a:schemeClr val="tx1"/>
              </a:solidFill>
              <a:latin typeface="+mj-lt"/>
            </a:endParaRPr>
          </a:p>
          <a:p>
            <a:pPr lvl="1">
              <a:lnSpc>
                <a:spcPct val="95000"/>
              </a:lnSpc>
              <a:spcBef>
                <a:spcPts val="450"/>
              </a:spcBef>
              <a:buClr>
                <a:srgbClr val="CC0000"/>
              </a:buClr>
              <a:buFont typeface="Wingdings" charset="2"/>
              <a:buChar char=""/>
              <a:defRPr/>
            </a:pPr>
            <a:r>
              <a:rPr lang="en-GB" altLang="et-EE" sz="1800" smtClean="0">
                <a:solidFill>
                  <a:schemeClr val="tx1"/>
                </a:solidFill>
                <a:latin typeface="+mj-lt"/>
              </a:rPr>
              <a:t>Projekti etappide aruandlus</a:t>
            </a:r>
          </a:p>
          <a:p>
            <a:pPr lvl="1">
              <a:lnSpc>
                <a:spcPct val="95000"/>
              </a:lnSpc>
              <a:spcBef>
                <a:spcPts val="450"/>
              </a:spcBef>
              <a:buClr>
                <a:srgbClr val="CC0000"/>
              </a:buClr>
              <a:buFont typeface="Wingdings" charset="2"/>
              <a:buChar char=""/>
              <a:defRPr/>
            </a:pPr>
            <a:r>
              <a:rPr lang="en-GB" altLang="et-EE" sz="1800" smtClean="0">
                <a:solidFill>
                  <a:schemeClr val="tx1"/>
                </a:solidFill>
                <a:latin typeface="+mj-lt"/>
              </a:rPr>
              <a:t>Töötajate utsitamine, veenmine, rahustamine, hoogustamine ...</a:t>
            </a:r>
          </a:p>
          <a:p>
            <a:pPr lvl="1">
              <a:lnSpc>
                <a:spcPct val="95000"/>
              </a:lnSpc>
              <a:spcBef>
                <a:spcPts val="450"/>
              </a:spcBef>
              <a:buClr>
                <a:srgbClr val="CC0000"/>
              </a:buClr>
              <a:buFont typeface="Wingdings" charset="2"/>
              <a:buChar char=""/>
              <a:defRPr/>
            </a:pPr>
            <a:r>
              <a:rPr lang="en-GB" altLang="et-EE" sz="1800" smtClean="0">
                <a:solidFill>
                  <a:schemeClr val="tx1"/>
                </a:solidFill>
                <a:latin typeface="+mj-lt"/>
              </a:rPr>
              <a:t>Kliendi utsitamine, veenmine, rahustamine, hoogustamine ...</a:t>
            </a:r>
          </a:p>
          <a:p>
            <a:pPr marL="733425" lvl="1">
              <a:lnSpc>
                <a:spcPct val="95000"/>
              </a:lnSpc>
              <a:spcBef>
                <a:spcPts val="450"/>
              </a:spcBef>
              <a:buClrTx/>
              <a:buFontTx/>
              <a:buNone/>
              <a:defRPr/>
            </a:pPr>
            <a:endParaRPr lang="en-GB" altLang="et-EE" sz="1800" smtClean="0">
              <a:solidFill>
                <a:schemeClr val="tx1"/>
              </a:solidFill>
              <a:latin typeface="+mj-lt"/>
            </a:endParaRPr>
          </a:p>
          <a:p>
            <a:pPr marL="733425" lvl="1">
              <a:lnSpc>
                <a:spcPct val="95000"/>
              </a:lnSpc>
              <a:spcBef>
                <a:spcPts val="450"/>
              </a:spcBef>
              <a:buClrTx/>
              <a:buFontTx/>
              <a:buNone/>
              <a:defRPr/>
            </a:pPr>
            <a:endParaRPr lang="en-GB" altLang="et-EE" sz="1800" b="1" smtClean="0">
              <a:solidFill>
                <a:schemeClr val="tx1"/>
              </a:solidFill>
              <a:latin typeface="+mj-lt"/>
            </a:endParaRPr>
          </a:p>
          <a:p>
            <a:pPr marL="333375">
              <a:lnSpc>
                <a:spcPct val="95000"/>
              </a:lnSpc>
              <a:spcBef>
                <a:spcPts val="450"/>
              </a:spcBef>
              <a:buClrTx/>
              <a:buFontTx/>
              <a:buNone/>
              <a:defRPr/>
            </a:pPr>
            <a:endParaRPr lang="en-GB" altLang="et-EE" sz="1800" smtClean="0">
              <a:solidFill>
                <a:schemeClr val="tx1"/>
              </a:solidFill>
              <a:latin typeface="+mj-lt"/>
            </a:endParaRPr>
          </a:p>
        </p:txBody>
      </p:sp>
      <p:grpSp>
        <p:nvGrpSpPr>
          <p:cNvPr id="17412" name="Group 3"/>
          <p:cNvGrpSpPr>
            <a:grpSpLocks/>
          </p:cNvGrpSpPr>
          <p:nvPr/>
        </p:nvGrpSpPr>
        <p:grpSpPr bwMode="auto">
          <a:xfrm>
            <a:off x="838200" y="374650"/>
            <a:ext cx="7764463" cy="309563"/>
            <a:chOff x="528" y="236"/>
            <a:chExt cx="4891" cy="195"/>
          </a:xfrm>
        </p:grpSpPr>
        <p:sp>
          <p:nvSpPr>
            <p:cNvPr id="17413" name="Line 4"/>
            <p:cNvSpPr>
              <a:spLocks noChangeShapeType="1"/>
            </p:cNvSpPr>
            <p:nvPr/>
          </p:nvSpPr>
          <p:spPr bwMode="auto">
            <a:xfrm>
              <a:off x="528" y="428"/>
              <a:ext cx="4890" cy="0"/>
            </a:xfrm>
            <a:prstGeom prst="line">
              <a:avLst/>
            </a:prstGeom>
            <a:noFill/>
            <a:ln w="12600" cap="sq">
              <a:solidFill>
                <a:srgbClr val="0066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sp>
          <p:nvSpPr>
            <p:cNvPr id="17414" name="Line 5"/>
            <p:cNvSpPr>
              <a:spLocks noChangeShapeType="1"/>
            </p:cNvSpPr>
            <p:nvPr/>
          </p:nvSpPr>
          <p:spPr bwMode="auto">
            <a:xfrm flipV="1">
              <a:off x="5420" y="235"/>
              <a:ext cx="0" cy="197"/>
            </a:xfrm>
            <a:prstGeom prst="line">
              <a:avLst/>
            </a:prstGeom>
            <a:noFill/>
            <a:ln w="12600" cap="sq">
              <a:solidFill>
                <a:srgbClr val="0066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grpSp>
    </p:spTree>
  </p:cSld>
  <p:clrMapOvr>
    <a:masterClrMapping/>
  </p:clrMapOvr>
  <p:transition>
    <p:wipe dir="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3825" y="114300"/>
            <a:ext cx="8896350" cy="6629400"/>
          </a:xfrm>
          <a:prstGeom prst="rect">
            <a:avLst/>
          </a:prstGeom>
        </p:spPr>
      </p:pic>
    </p:spTree>
    <p:extLst>
      <p:ext uri="{BB962C8B-B14F-4D97-AF65-F5344CB8AC3E}">
        <p14:creationId xmlns:p14="http://schemas.microsoft.com/office/powerpoint/2010/main" val="9111876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4" name="Text Box 1"/>
          <p:cNvSpPr txBox="1">
            <a:spLocks noChangeArrowheads="1"/>
          </p:cNvSpPr>
          <p:nvPr/>
        </p:nvSpPr>
        <p:spPr bwMode="auto">
          <a:xfrm>
            <a:off x="762000" y="0"/>
            <a:ext cx="7772400" cy="838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9pPr>
          </a:lstStyle>
          <a:p>
            <a:pPr>
              <a:lnSpc>
                <a:spcPct val="95000"/>
              </a:lnSpc>
              <a:buClrTx/>
              <a:buFontTx/>
              <a:buNone/>
            </a:pPr>
            <a:r>
              <a:rPr lang="en-GB" altLang="et-EE" b="1">
                <a:solidFill>
                  <a:srgbClr val="000099"/>
                </a:solidFill>
                <a:latin typeface="Bitstream Vera Sans" charset="0"/>
              </a:rPr>
              <a:t>Infosüsteemi loomise etapid</a:t>
            </a:r>
          </a:p>
        </p:txBody>
      </p:sp>
      <p:sp>
        <p:nvSpPr>
          <p:cNvPr id="20482" name="Text Box 2"/>
          <p:cNvSpPr txBox="1">
            <a:spLocks noChangeArrowheads="1"/>
          </p:cNvSpPr>
          <p:nvPr/>
        </p:nvSpPr>
        <p:spPr bwMode="auto">
          <a:xfrm>
            <a:off x="838200" y="990600"/>
            <a:ext cx="7848600" cy="5514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31788" indent="-331788">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1pPr>
            <a:lvl2pPr marL="731838" indent="-274638">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2pPr>
            <a:lvl3pPr indent="-225425">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3pPr>
            <a:lvl4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4pPr>
            <a:lvl5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9pPr>
          </a:lstStyle>
          <a:p>
            <a:pPr algn="just">
              <a:lnSpc>
                <a:spcPct val="95000"/>
              </a:lnSpc>
              <a:spcBef>
                <a:spcPts val="450"/>
              </a:spcBef>
              <a:buClr>
                <a:srgbClr val="CC0000"/>
              </a:buClr>
              <a:buFont typeface="Wingdings" charset="2"/>
              <a:buChar char=""/>
              <a:defRPr/>
            </a:pPr>
            <a:r>
              <a:rPr lang="en-GB" altLang="et-EE" sz="1800" dirty="0" err="1" smtClean="0">
                <a:solidFill>
                  <a:schemeClr val="tx1"/>
                </a:solidFill>
                <a:latin typeface="+mj-lt"/>
              </a:rPr>
              <a:t>Klassikalistes</a:t>
            </a:r>
            <a:r>
              <a:rPr lang="en-GB" altLang="et-EE" sz="1800" dirty="0" smtClean="0">
                <a:solidFill>
                  <a:schemeClr val="tx1"/>
                </a:solidFill>
                <a:latin typeface="+mj-lt"/>
              </a:rPr>
              <a:t> </a:t>
            </a:r>
            <a:r>
              <a:rPr lang="en-GB" altLang="et-EE" sz="1800" dirty="0" err="1" smtClean="0">
                <a:solidFill>
                  <a:schemeClr val="tx1"/>
                </a:solidFill>
                <a:latin typeface="+mj-lt"/>
              </a:rPr>
              <a:t>käsitlustes</a:t>
            </a:r>
            <a:r>
              <a:rPr lang="en-GB" altLang="et-EE" sz="1800" dirty="0" smtClean="0">
                <a:solidFill>
                  <a:schemeClr val="tx1"/>
                </a:solidFill>
                <a:latin typeface="+mj-lt"/>
              </a:rPr>
              <a:t> </a:t>
            </a:r>
            <a:r>
              <a:rPr lang="en-GB" altLang="et-EE" sz="1800" dirty="0" err="1" smtClean="0">
                <a:solidFill>
                  <a:schemeClr val="tx1"/>
                </a:solidFill>
                <a:latin typeface="+mj-lt"/>
              </a:rPr>
              <a:t>koosneb</a:t>
            </a:r>
            <a:r>
              <a:rPr lang="en-GB" altLang="et-EE" sz="1800" dirty="0" smtClean="0">
                <a:solidFill>
                  <a:schemeClr val="tx1"/>
                </a:solidFill>
                <a:latin typeface="+mj-lt"/>
              </a:rPr>
              <a:t> </a:t>
            </a:r>
            <a:r>
              <a:rPr lang="en-GB" altLang="et-EE" sz="1800" dirty="0" err="1" smtClean="0">
                <a:solidFill>
                  <a:schemeClr val="tx1"/>
                </a:solidFill>
                <a:latin typeface="+mj-lt"/>
              </a:rPr>
              <a:t>infosüsteemi</a:t>
            </a:r>
            <a:r>
              <a:rPr lang="en-GB" altLang="et-EE" sz="1800" dirty="0" smtClean="0">
                <a:solidFill>
                  <a:schemeClr val="tx1"/>
                </a:solidFill>
                <a:latin typeface="+mj-lt"/>
              </a:rPr>
              <a:t> </a:t>
            </a:r>
            <a:r>
              <a:rPr lang="en-GB" altLang="et-EE" sz="1800" dirty="0" err="1" smtClean="0">
                <a:solidFill>
                  <a:schemeClr val="tx1"/>
                </a:solidFill>
                <a:latin typeface="+mj-lt"/>
              </a:rPr>
              <a:t>loomine</a:t>
            </a:r>
            <a:r>
              <a:rPr lang="en-GB" altLang="et-EE" sz="1800" dirty="0" smtClean="0">
                <a:solidFill>
                  <a:schemeClr val="tx1"/>
                </a:solidFill>
                <a:latin typeface="+mj-lt"/>
              </a:rPr>
              <a:t> </a:t>
            </a:r>
            <a:r>
              <a:rPr lang="en-GB" altLang="et-EE" sz="1800" dirty="0" err="1" smtClean="0">
                <a:solidFill>
                  <a:schemeClr val="tx1"/>
                </a:solidFill>
                <a:latin typeface="+mj-lt"/>
              </a:rPr>
              <a:t>järgmistest</a:t>
            </a:r>
            <a:r>
              <a:rPr lang="en-GB" altLang="et-EE" sz="1800" dirty="0" smtClean="0">
                <a:solidFill>
                  <a:schemeClr val="tx1"/>
                </a:solidFill>
                <a:latin typeface="+mj-lt"/>
              </a:rPr>
              <a:t> </a:t>
            </a:r>
            <a:r>
              <a:rPr lang="en-GB" altLang="et-EE" sz="1800" dirty="0" err="1" smtClean="0">
                <a:solidFill>
                  <a:schemeClr val="tx1"/>
                </a:solidFill>
                <a:latin typeface="+mj-lt"/>
              </a:rPr>
              <a:t>etappidest</a:t>
            </a:r>
            <a:r>
              <a:rPr lang="en-GB" altLang="et-EE" sz="1800" dirty="0" smtClean="0">
                <a:solidFill>
                  <a:schemeClr val="tx1"/>
                </a:solidFill>
                <a:latin typeface="+mj-lt"/>
              </a:rPr>
              <a:t>:</a:t>
            </a:r>
            <a:endParaRPr lang="et-EE" altLang="et-EE" sz="1800" dirty="0" smtClean="0">
              <a:solidFill>
                <a:schemeClr val="tx1"/>
              </a:solidFill>
              <a:latin typeface="+mj-lt"/>
            </a:endParaRPr>
          </a:p>
          <a:p>
            <a:pPr marL="0" indent="0" algn="just">
              <a:lnSpc>
                <a:spcPct val="95000"/>
              </a:lnSpc>
              <a:spcBef>
                <a:spcPts val="450"/>
              </a:spcBef>
              <a:buClr>
                <a:srgbClr val="CC0000"/>
              </a:buClr>
              <a:defRPr/>
            </a:pPr>
            <a:endParaRPr lang="en-GB" altLang="et-EE" sz="1800" dirty="0" smtClean="0">
              <a:solidFill>
                <a:schemeClr val="tx1"/>
              </a:solidFill>
              <a:latin typeface="+mj-lt"/>
            </a:endParaRPr>
          </a:p>
          <a:p>
            <a:pPr lvl="1">
              <a:lnSpc>
                <a:spcPct val="95000"/>
              </a:lnSpc>
              <a:spcBef>
                <a:spcPts val="400"/>
              </a:spcBef>
              <a:buClr>
                <a:srgbClr val="CC0000"/>
              </a:buClr>
              <a:buFont typeface="Wingdings" charset="2"/>
              <a:buChar char=""/>
              <a:defRPr/>
            </a:pPr>
            <a:r>
              <a:rPr lang="en-GB" altLang="et-EE" sz="1800" dirty="0" err="1" smtClean="0">
                <a:solidFill>
                  <a:schemeClr val="tx1"/>
                </a:solidFill>
                <a:latin typeface="+mj-lt"/>
              </a:rPr>
              <a:t>eelanalüüs</a:t>
            </a:r>
            <a:r>
              <a:rPr lang="en-GB" altLang="et-EE" sz="1800" dirty="0" smtClean="0">
                <a:solidFill>
                  <a:schemeClr val="tx1"/>
                </a:solidFill>
                <a:latin typeface="+mj-lt"/>
              </a:rPr>
              <a:t> </a:t>
            </a:r>
            <a:r>
              <a:rPr lang="en-GB" altLang="et-EE" sz="1800" dirty="0" err="1" smtClean="0">
                <a:solidFill>
                  <a:schemeClr val="tx1"/>
                </a:solidFill>
                <a:latin typeface="+mj-lt"/>
              </a:rPr>
              <a:t>ja</a:t>
            </a:r>
            <a:r>
              <a:rPr lang="en-GB" altLang="et-EE" sz="1800" dirty="0" smtClean="0">
                <a:solidFill>
                  <a:schemeClr val="tx1"/>
                </a:solidFill>
                <a:latin typeface="+mj-lt"/>
              </a:rPr>
              <a:t> </a:t>
            </a:r>
            <a:r>
              <a:rPr lang="en-GB" altLang="et-EE" sz="1800" dirty="0" err="1" smtClean="0">
                <a:solidFill>
                  <a:schemeClr val="tx1"/>
                </a:solidFill>
                <a:latin typeface="+mj-lt"/>
              </a:rPr>
              <a:t>valik</a:t>
            </a:r>
            <a:endParaRPr lang="en-GB" altLang="et-EE" sz="1800" dirty="0" smtClean="0">
              <a:solidFill>
                <a:schemeClr val="tx1"/>
              </a:solidFill>
              <a:latin typeface="+mj-lt"/>
            </a:endParaRPr>
          </a:p>
          <a:p>
            <a:pPr lvl="1">
              <a:lnSpc>
                <a:spcPct val="95000"/>
              </a:lnSpc>
              <a:spcBef>
                <a:spcPts val="400"/>
              </a:spcBef>
              <a:buClr>
                <a:srgbClr val="CC0000"/>
              </a:buClr>
              <a:buFont typeface="Wingdings" charset="2"/>
              <a:buChar char=""/>
              <a:defRPr/>
            </a:pPr>
            <a:r>
              <a:rPr lang="en-GB" altLang="et-EE" sz="1800" dirty="0" err="1" smtClean="0">
                <a:solidFill>
                  <a:schemeClr val="tx1"/>
                </a:solidFill>
                <a:latin typeface="+mj-lt"/>
              </a:rPr>
              <a:t>analüüs</a:t>
            </a:r>
            <a:endParaRPr lang="en-GB" altLang="et-EE" sz="1800" dirty="0" smtClean="0">
              <a:solidFill>
                <a:schemeClr val="tx1"/>
              </a:solidFill>
              <a:latin typeface="+mj-lt"/>
            </a:endParaRPr>
          </a:p>
          <a:p>
            <a:pPr lvl="1">
              <a:lnSpc>
                <a:spcPct val="95000"/>
              </a:lnSpc>
              <a:spcBef>
                <a:spcPts val="400"/>
              </a:spcBef>
              <a:buClr>
                <a:srgbClr val="CC0000"/>
              </a:buClr>
              <a:buFont typeface="Wingdings" charset="2"/>
              <a:buChar char=""/>
              <a:defRPr/>
            </a:pPr>
            <a:r>
              <a:rPr lang="en-GB" altLang="et-EE" sz="1800" dirty="0" err="1" smtClean="0">
                <a:solidFill>
                  <a:schemeClr val="tx1"/>
                </a:solidFill>
                <a:latin typeface="+mj-lt"/>
              </a:rPr>
              <a:t>projekteerimine</a:t>
            </a:r>
            <a:r>
              <a:rPr lang="en-GB" altLang="et-EE" sz="1800" dirty="0" smtClean="0">
                <a:solidFill>
                  <a:schemeClr val="tx1"/>
                </a:solidFill>
                <a:latin typeface="+mj-lt"/>
              </a:rPr>
              <a:t> </a:t>
            </a:r>
          </a:p>
          <a:p>
            <a:pPr lvl="1">
              <a:lnSpc>
                <a:spcPct val="95000"/>
              </a:lnSpc>
              <a:spcBef>
                <a:spcPts val="400"/>
              </a:spcBef>
              <a:buClr>
                <a:srgbClr val="CC0000"/>
              </a:buClr>
              <a:buFont typeface="Wingdings" charset="2"/>
              <a:buChar char=""/>
              <a:defRPr/>
            </a:pPr>
            <a:r>
              <a:rPr lang="en-GB" altLang="et-EE" sz="1800" dirty="0" err="1" smtClean="0">
                <a:solidFill>
                  <a:schemeClr val="tx1"/>
                </a:solidFill>
                <a:latin typeface="+mj-lt"/>
              </a:rPr>
              <a:t>teostus</a:t>
            </a:r>
            <a:endParaRPr lang="en-GB" altLang="et-EE" sz="1800" dirty="0" smtClean="0">
              <a:solidFill>
                <a:schemeClr val="tx1"/>
              </a:solidFill>
              <a:latin typeface="+mj-lt"/>
            </a:endParaRPr>
          </a:p>
          <a:p>
            <a:pPr lvl="1">
              <a:lnSpc>
                <a:spcPct val="95000"/>
              </a:lnSpc>
              <a:spcBef>
                <a:spcPts val="400"/>
              </a:spcBef>
              <a:buClr>
                <a:srgbClr val="CC0000"/>
              </a:buClr>
              <a:buFont typeface="Wingdings" charset="2"/>
              <a:buChar char=""/>
              <a:defRPr/>
            </a:pPr>
            <a:r>
              <a:rPr lang="en-GB" altLang="et-EE" sz="1800" dirty="0" err="1" smtClean="0">
                <a:solidFill>
                  <a:schemeClr val="tx1"/>
                </a:solidFill>
                <a:latin typeface="+mj-lt"/>
              </a:rPr>
              <a:t>juurutamine</a:t>
            </a:r>
            <a:r>
              <a:rPr lang="en-GB" altLang="et-EE" sz="1800" dirty="0" smtClean="0">
                <a:solidFill>
                  <a:schemeClr val="tx1"/>
                </a:solidFill>
                <a:latin typeface="+mj-lt"/>
              </a:rPr>
              <a:t> </a:t>
            </a:r>
          </a:p>
          <a:p>
            <a:pPr lvl="1">
              <a:lnSpc>
                <a:spcPct val="95000"/>
              </a:lnSpc>
              <a:spcBef>
                <a:spcPts val="400"/>
              </a:spcBef>
              <a:buClr>
                <a:srgbClr val="CC0000"/>
              </a:buClr>
              <a:buFont typeface="Wingdings" charset="2"/>
              <a:buChar char=""/>
              <a:defRPr/>
            </a:pPr>
            <a:r>
              <a:rPr lang="en-GB" altLang="et-EE" sz="1800" dirty="0" err="1" smtClean="0">
                <a:solidFill>
                  <a:schemeClr val="tx1"/>
                </a:solidFill>
                <a:latin typeface="+mj-lt"/>
              </a:rPr>
              <a:t>kasutamine</a:t>
            </a:r>
            <a:endParaRPr lang="en-GB" altLang="et-EE" sz="1800" dirty="0" smtClean="0">
              <a:solidFill>
                <a:schemeClr val="tx1"/>
              </a:solidFill>
              <a:latin typeface="+mj-lt"/>
            </a:endParaRPr>
          </a:p>
          <a:p>
            <a:pPr lvl="2" algn="just">
              <a:lnSpc>
                <a:spcPct val="95000"/>
              </a:lnSpc>
              <a:spcBef>
                <a:spcPts val="450"/>
              </a:spcBef>
              <a:buClrTx/>
              <a:buSzPct val="65000"/>
              <a:buFontTx/>
              <a:buNone/>
              <a:defRPr/>
            </a:pPr>
            <a:endParaRPr lang="en-GB" altLang="et-EE" sz="1800" dirty="0" smtClean="0">
              <a:solidFill>
                <a:schemeClr val="tx1"/>
              </a:solidFill>
              <a:latin typeface="+mj-lt"/>
            </a:endParaRPr>
          </a:p>
          <a:p>
            <a:pPr>
              <a:lnSpc>
                <a:spcPct val="95000"/>
              </a:lnSpc>
              <a:spcBef>
                <a:spcPts val="450"/>
              </a:spcBef>
              <a:buClr>
                <a:srgbClr val="CC0000"/>
              </a:buClr>
              <a:buFont typeface="Wingdings" charset="2"/>
              <a:buChar char=""/>
              <a:defRPr/>
            </a:pPr>
            <a:r>
              <a:rPr lang="en-GB" altLang="et-EE" sz="1800" dirty="0" smtClean="0">
                <a:solidFill>
                  <a:schemeClr val="tx1"/>
                </a:solidFill>
                <a:latin typeface="+mj-lt"/>
              </a:rPr>
              <a:t>NB! </a:t>
            </a:r>
            <a:r>
              <a:rPr lang="en-GB" altLang="et-EE" sz="1800" dirty="0" err="1" smtClean="0">
                <a:solidFill>
                  <a:schemeClr val="tx1"/>
                </a:solidFill>
                <a:latin typeface="+mj-lt"/>
              </a:rPr>
              <a:t>Seda</a:t>
            </a:r>
            <a:r>
              <a:rPr lang="en-GB" altLang="et-EE" sz="1800" dirty="0" smtClean="0">
                <a:solidFill>
                  <a:schemeClr val="tx1"/>
                </a:solidFill>
                <a:latin typeface="+mj-lt"/>
              </a:rPr>
              <a:t> </a:t>
            </a:r>
            <a:r>
              <a:rPr lang="en-GB" altLang="et-EE" sz="1800" dirty="0" err="1" smtClean="0">
                <a:solidFill>
                  <a:schemeClr val="tx1"/>
                </a:solidFill>
                <a:latin typeface="+mj-lt"/>
              </a:rPr>
              <a:t>jaotust</a:t>
            </a:r>
            <a:r>
              <a:rPr lang="en-GB" altLang="et-EE" sz="1800" dirty="0" smtClean="0">
                <a:solidFill>
                  <a:schemeClr val="tx1"/>
                </a:solidFill>
                <a:latin typeface="+mj-lt"/>
              </a:rPr>
              <a:t> </a:t>
            </a:r>
            <a:r>
              <a:rPr lang="en-GB" altLang="et-EE" sz="1800" dirty="0" err="1" smtClean="0">
                <a:solidFill>
                  <a:schemeClr val="tx1"/>
                </a:solidFill>
                <a:latin typeface="+mj-lt"/>
              </a:rPr>
              <a:t>ei</a:t>
            </a:r>
            <a:r>
              <a:rPr lang="en-GB" altLang="et-EE" sz="1800" dirty="0" smtClean="0">
                <a:solidFill>
                  <a:schemeClr val="tx1"/>
                </a:solidFill>
                <a:latin typeface="+mj-lt"/>
              </a:rPr>
              <a:t> </a:t>
            </a:r>
            <a:r>
              <a:rPr lang="en-GB" altLang="et-EE" sz="1800" dirty="0" err="1" smtClean="0">
                <a:solidFill>
                  <a:schemeClr val="tx1"/>
                </a:solidFill>
                <a:latin typeface="+mj-lt"/>
              </a:rPr>
              <a:t>tohi</a:t>
            </a:r>
            <a:r>
              <a:rPr lang="en-GB" altLang="et-EE" sz="1800" dirty="0" smtClean="0">
                <a:solidFill>
                  <a:schemeClr val="tx1"/>
                </a:solidFill>
                <a:latin typeface="+mj-lt"/>
              </a:rPr>
              <a:t> </a:t>
            </a:r>
            <a:r>
              <a:rPr lang="en-GB" altLang="et-EE" sz="1800" dirty="0" err="1" smtClean="0">
                <a:solidFill>
                  <a:schemeClr val="tx1"/>
                </a:solidFill>
                <a:latin typeface="+mj-lt"/>
              </a:rPr>
              <a:t>võtta</a:t>
            </a:r>
            <a:r>
              <a:rPr lang="en-GB" altLang="et-EE" sz="1800" dirty="0" smtClean="0">
                <a:solidFill>
                  <a:schemeClr val="tx1"/>
                </a:solidFill>
                <a:latin typeface="+mj-lt"/>
              </a:rPr>
              <a:t> </a:t>
            </a:r>
            <a:r>
              <a:rPr lang="en-GB" altLang="et-EE" sz="1800" dirty="0" err="1" smtClean="0">
                <a:solidFill>
                  <a:schemeClr val="tx1"/>
                </a:solidFill>
                <a:latin typeface="+mj-lt"/>
              </a:rPr>
              <a:t>sõnasõnalt</a:t>
            </a:r>
            <a:r>
              <a:rPr lang="en-GB" altLang="et-EE" sz="1800" dirty="0" smtClean="0">
                <a:solidFill>
                  <a:schemeClr val="tx1"/>
                </a:solidFill>
                <a:latin typeface="+mj-lt"/>
              </a:rPr>
              <a:t>: </a:t>
            </a:r>
          </a:p>
          <a:p>
            <a:pPr marL="333375">
              <a:lnSpc>
                <a:spcPct val="95000"/>
              </a:lnSpc>
              <a:spcBef>
                <a:spcPts val="450"/>
              </a:spcBef>
              <a:buClrTx/>
              <a:buFontTx/>
              <a:buNone/>
              <a:defRPr/>
            </a:pPr>
            <a:endParaRPr lang="en-GB" altLang="et-EE" sz="1800" dirty="0" smtClean="0">
              <a:solidFill>
                <a:schemeClr val="tx1"/>
              </a:solidFill>
              <a:latin typeface="+mj-lt"/>
            </a:endParaRPr>
          </a:p>
          <a:p>
            <a:pPr lvl="1">
              <a:lnSpc>
                <a:spcPct val="95000"/>
              </a:lnSpc>
              <a:spcBef>
                <a:spcPts val="400"/>
              </a:spcBef>
              <a:buClr>
                <a:srgbClr val="CC0000"/>
              </a:buClr>
              <a:buFont typeface="Wingdings" charset="2"/>
              <a:buChar char=""/>
              <a:defRPr/>
            </a:pPr>
            <a:r>
              <a:rPr lang="en-GB" altLang="et-EE" sz="1800" dirty="0" err="1" smtClean="0">
                <a:solidFill>
                  <a:schemeClr val="tx1"/>
                </a:solidFill>
                <a:latin typeface="+mj-lt"/>
              </a:rPr>
              <a:t>Ei</a:t>
            </a:r>
            <a:r>
              <a:rPr lang="en-GB" altLang="et-EE" sz="1800" dirty="0" smtClean="0">
                <a:solidFill>
                  <a:schemeClr val="tx1"/>
                </a:solidFill>
                <a:latin typeface="+mj-lt"/>
              </a:rPr>
              <a:t> ole </a:t>
            </a:r>
            <a:r>
              <a:rPr lang="en-GB" altLang="et-EE" sz="1800" dirty="0" err="1" smtClean="0">
                <a:solidFill>
                  <a:schemeClr val="tx1"/>
                </a:solidFill>
                <a:latin typeface="+mj-lt"/>
              </a:rPr>
              <a:t>nii</a:t>
            </a:r>
            <a:r>
              <a:rPr lang="en-GB" altLang="et-EE" sz="1800" dirty="0" smtClean="0">
                <a:solidFill>
                  <a:schemeClr val="tx1"/>
                </a:solidFill>
                <a:latin typeface="+mj-lt"/>
              </a:rPr>
              <a:t>, et </a:t>
            </a:r>
            <a:r>
              <a:rPr lang="en-GB" altLang="et-EE" sz="1800" dirty="0" err="1" smtClean="0">
                <a:solidFill>
                  <a:schemeClr val="tx1"/>
                </a:solidFill>
                <a:latin typeface="+mj-lt"/>
              </a:rPr>
              <a:t>enne</a:t>
            </a:r>
            <a:r>
              <a:rPr lang="en-GB" altLang="et-EE" sz="1800" dirty="0" smtClean="0">
                <a:solidFill>
                  <a:schemeClr val="tx1"/>
                </a:solidFill>
                <a:latin typeface="+mj-lt"/>
              </a:rPr>
              <a:t> </a:t>
            </a:r>
            <a:r>
              <a:rPr lang="en-GB" altLang="et-EE" sz="1800" dirty="0" err="1" smtClean="0">
                <a:solidFill>
                  <a:schemeClr val="tx1"/>
                </a:solidFill>
                <a:latin typeface="+mj-lt"/>
              </a:rPr>
              <a:t>tehakse</a:t>
            </a:r>
            <a:r>
              <a:rPr lang="en-GB" altLang="et-EE" sz="1800" dirty="0" smtClean="0">
                <a:solidFill>
                  <a:schemeClr val="tx1"/>
                </a:solidFill>
                <a:latin typeface="+mj-lt"/>
              </a:rPr>
              <a:t> </a:t>
            </a:r>
            <a:r>
              <a:rPr lang="en-GB" altLang="et-EE" sz="1800" dirty="0" err="1" smtClean="0">
                <a:solidFill>
                  <a:schemeClr val="tx1"/>
                </a:solidFill>
                <a:latin typeface="+mj-lt"/>
              </a:rPr>
              <a:t>üks</a:t>
            </a:r>
            <a:r>
              <a:rPr lang="en-GB" altLang="et-EE" sz="1800" dirty="0" smtClean="0">
                <a:solidFill>
                  <a:schemeClr val="tx1"/>
                </a:solidFill>
                <a:latin typeface="+mj-lt"/>
              </a:rPr>
              <a:t>, </a:t>
            </a:r>
            <a:r>
              <a:rPr lang="en-GB" altLang="et-EE" sz="1800" dirty="0" err="1" smtClean="0">
                <a:solidFill>
                  <a:schemeClr val="tx1"/>
                </a:solidFill>
                <a:latin typeface="+mj-lt"/>
              </a:rPr>
              <a:t>siis</a:t>
            </a:r>
            <a:r>
              <a:rPr lang="en-GB" altLang="et-EE" sz="1800" dirty="0" smtClean="0">
                <a:solidFill>
                  <a:schemeClr val="tx1"/>
                </a:solidFill>
                <a:latin typeface="+mj-lt"/>
              </a:rPr>
              <a:t> </a:t>
            </a:r>
            <a:r>
              <a:rPr lang="en-GB" altLang="et-EE" sz="1800" dirty="0" err="1" smtClean="0">
                <a:solidFill>
                  <a:schemeClr val="tx1"/>
                </a:solidFill>
                <a:latin typeface="+mj-lt"/>
              </a:rPr>
              <a:t>teine</a:t>
            </a:r>
            <a:r>
              <a:rPr lang="en-GB" altLang="et-EE" sz="1800" dirty="0" smtClean="0">
                <a:solidFill>
                  <a:schemeClr val="tx1"/>
                </a:solidFill>
                <a:latin typeface="+mj-lt"/>
              </a:rPr>
              <a:t>, </a:t>
            </a:r>
            <a:r>
              <a:rPr lang="en-GB" altLang="et-EE" sz="1800" dirty="0" err="1" smtClean="0">
                <a:solidFill>
                  <a:schemeClr val="tx1"/>
                </a:solidFill>
                <a:latin typeface="+mj-lt"/>
              </a:rPr>
              <a:t>siis</a:t>
            </a:r>
            <a:r>
              <a:rPr lang="en-GB" altLang="et-EE" sz="1800" dirty="0" smtClean="0">
                <a:solidFill>
                  <a:schemeClr val="tx1"/>
                </a:solidFill>
                <a:latin typeface="+mj-lt"/>
              </a:rPr>
              <a:t> </a:t>
            </a:r>
            <a:r>
              <a:rPr lang="en-GB" altLang="et-EE" sz="1800" dirty="0" err="1" smtClean="0">
                <a:solidFill>
                  <a:schemeClr val="tx1"/>
                </a:solidFill>
                <a:latin typeface="+mj-lt"/>
              </a:rPr>
              <a:t>kolmas</a:t>
            </a:r>
            <a:r>
              <a:rPr lang="en-GB" altLang="et-EE" sz="1800" dirty="0" smtClean="0">
                <a:solidFill>
                  <a:schemeClr val="tx1"/>
                </a:solidFill>
                <a:latin typeface="+mj-lt"/>
              </a:rPr>
              <a:t>: </a:t>
            </a:r>
            <a:r>
              <a:rPr lang="en-GB" altLang="et-EE" sz="1800" dirty="0" err="1" smtClean="0">
                <a:solidFill>
                  <a:schemeClr val="tx1"/>
                </a:solidFill>
                <a:latin typeface="+mj-lt"/>
              </a:rPr>
              <a:t>reeglina</a:t>
            </a:r>
            <a:r>
              <a:rPr lang="en-GB" altLang="et-EE" sz="1800" dirty="0" smtClean="0">
                <a:solidFill>
                  <a:schemeClr val="tx1"/>
                </a:solidFill>
                <a:latin typeface="+mj-lt"/>
              </a:rPr>
              <a:t> on </a:t>
            </a:r>
            <a:r>
              <a:rPr lang="en-GB" altLang="et-EE" sz="1800" dirty="0" err="1" smtClean="0">
                <a:solidFill>
                  <a:schemeClr val="tx1"/>
                </a:solidFill>
                <a:latin typeface="+mj-lt"/>
              </a:rPr>
              <a:t>parem</a:t>
            </a:r>
            <a:r>
              <a:rPr lang="en-GB" altLang="et-EE" sz="1800" dirty="0" smtClean="0">
                <a:solidFill>
                  <a:schemeClr val="tx1"/>
                </a:solidFill>
                <a:latin typeface="+mj-lt"/>
              </a:rPr>
              <a:t> </a:t>
            </a:r>
            <a:r>
              <a:rPr lang="en-GB" altLang="et-EE" sz="1800" dirty="0" err="1" smtClean="0">
                <a:solidFill>
                  <a:schemeClr val="tx1"/>
                </a:solidFill>
                <a:latin typeface="+mj-lt"/>
              </a:rPr>
              <a:t>teha</a:t>
            </a:r>
            <a:r>
              <a:rPr lang="en-GB" altLang="et-EE" sz="1800" dirty="0" smtClean="0">
                <a:solidFill>
                  <a:schemeClr val="tx1"/>
                </a:solidFill>
                <a:latin typeface="+mj-lt"/>
              </a:rPr>
              <a:t> </a:t>
            </a:r>
            <a:r>
              <a:rPr lang="en-GB" altLang="et-EE" sz="1800" dirty="0" err="1" smtClean="0">
                <a:solidFill>
                  <a:schemeClr val="tx1"/>
                </a:solidFill>
                <a:latin typeface="+mj-lt"/>
              </a:rPr>
              <a:t>neid</a:t>
            </a:r>
            <a:r>
              <a:rPr lang="en-GB" altLang="et-EE" sz="1800" dirty="0" smtClean="0">
                <a:solidFill>
                  <a:schemeClr val="tx1"/>
                </a:solidFill>
                <a:latin typeface="+mj-lt"/>
              </a:rPr>
              <a:t> </a:t>
            </a:r>
            <a:r>
              <a:rPr lang="en-GB" altLang="et-EE" sz="1800" dirty="0" err="1" smtClean="0">
                <a:solidFill>
                  <a:schemeClr val="tx1"/>
                </a:solidFill>
                <a:latin typeface="+mj-lt"/>
              </a:rPr>
              <a:t>asju</a:t>
            </a:r>
            <a:r>
              <a:rPr lang="en-GB" altLang="et-EE" sz="1800" dirty="0" smtClean="0">
                <a:solidFill>
                  <a:schemeClr val="tx1"/>
                </a:solidFill>
                <a:latin typeface="+mj-lt"/>
              </a:rPr>
              <a:t> </a:t>
            </a:r>
            <a:r>
              <a:rPr lang="en-GB" altLang="et-EE" sz="1800" dirty="0" err="1" smtClean="0">
                <a:solidFill>
                  <a:schemeClr val="tx1"/>
                </a:solidFill>
                <a:latin typeface="+mj-lt"/>
              </a:rPr>
              <a:t>paralleelselt</a:t>
            </a:r>
            <a:r>
              <a:rPr lang="en-GB" altLang="et-EE" sz="1800" dirty="0" smtClean="0">
                <a:solidFill>
                  <a:schemeClr val="tx1"/>
                </a:solidFill>
                <a:latin typeface="+mj-lt"/>
              </a:rPr>
              <a:t> </a:t>
            </a:r>
            <a:r>
              <a:rPr lang="en-GB" altLang="et-EE" sz="1800" dirty="0" err="1" smtClean="0">
                <a:solidFill>
                  <a:schemeClr val="tx1"/>
                </a:solidFill>
                <a:latin typeface="+mj-lt"/>
              </a:rPr>
              <a:t>või</a:t>
            </a:r>
            <a:r>
              <a:rPr lang="en-GB" altLang="et-EE" sz="1800" dirty="0" smtClean="0">
                <a:solidFill>
                  <a:schemeClr val="tx1"/>
                </a:solidFill>
                <a:latin typeface="+mj-lt"/>
              </a:rPr>
              <a:t> </a:t>
            </a:r>
            <a:r>
              <a:rPr lang="en-GB" altLang="et-EE" sz="1800" dirty="0" err="1" smtClean="0">
                <a:solidFill>
                  <a:schemeClr val="tx1"/>
                </a:solidFill>
                <a:latin typeface="+mj-lt"/>
              </a:rPr>
              <a:t>tsüklitena</a:t>
            </a:r>
            <a:r>
              <a:rPr lang="en-GB" altLang="et-EE" sz="1800" dirty="0" smtClean="0">
                <a:solidFill>
                  <a:schemeClr val="tx1"/>
                </a:solidFill>
                <a:latin typeface="+mj-lt"/>
              </a:rPr>
              <a:t> </a:t>
            </a:r>
            <a:r>
              <a:rPr lang="en-GB" altLang="et-EE" sz="1800" dirty="0" err="1" smtClean="0">
                <a:solidFill>
                  <a:schemeClr val="tx1"/>
                </a:solidFill>
                <a:latin typeface="+mj-lt"/>
              </a:rPr>
              <a:t>üha</a:t>
            </a:r>
            <a:r>
              <a:rPr lang="en-GB" altLang="et-EE" sz="1800" dirty="0" smtClean="0">
                <a:solidFill>
                  <a:schemeClr val="tx1"/>
                </a:solidFill>
                <a:latin typeface="+mj-lt"/>
              </a:rPr>
              <a:t> </a:t>
            </a:r>
            <a:r>
              <a:rPr lang="en-GB" altLang="et-EE" sz="1800" dirty="0" err="1" smtClean="0">
                <a:solidFill>
                  <a:schemeClr val="tx1"/>
                </a:solidFill>
                <a:latin typeface="+mj-lt"/>
              </a:rPr>
              <a:t>uuesti</a:t>
            </a:r>
            <a:r>
              <a:rPr lang="en-GB" altLang="et-EE" sz="1800" dirty="0" smtClean="0">
                <a:solidFill>
                  <a:schemeClr val="tx1"/>
                </a:solidFill>
                <a:latin typeface="+mj-lt"/>
              </a:rPr>
              <a:t> </a:t>
            </a:r>
            <a:r>
              <a:rPr lang="en-GB" altLang="et-EE" sz="1800" dirty="0" err="1" smtClean="0">
                <a:solidFill>
                  <a:schemeClr val="tx1"/>
                </a:solidFill>
                <a:latin typeface="+mj-lt"/>
              </a:rPr>
              <a:t>ja</a:t>
            </a:r>
            <a:r>
              <a:rPr lang="en-GB" altLang="et-EE" sz="1800" dirty="0" smtClean="0">
                <a:solidFill>
                  <a:schemeClr val="tx1"/>
                </a:solidFill>
                <a:latin typeface="+mj-lt"/>
              </a:rPr>
              <a:t> </a:t>
            </a:r>
            <a:r>
              <a:rPr lang="en-GB" altLang="et-EE" sz="1800" dirty="0" err="1" smtClean="0">
                <a:solidFill>
                  <a:schemeClr val="tx1"/>
                </a:solidFill>
                <a:latin typeface="+mj-lt"/>
              </a:rPr>
              <a:t>uuesti</a:t>
            </a:r>
            <a:r>
              <a:rPr lang="en-GB" altLang="et-EE" sz="1800" dirty="0" smtClean="0">
                <a:solidFill>
                  <a:schemeClr val="tx1"/>
                </a:solidFill>
                <a:latin typeface="+mj-lt"/>
              </a:rPr>
              <a:t>.</a:t>
            </a:r>
          </a:p>
          <a:p>
            <a:pPr lvl="1">
              <a:lnSpc>
                <a:spcPct val="95000"/>
              </a:lnSpc>
              <a:spcBef>
                <a:spcPts val="400"/>
              </a:spcBef>
              <a:buClr>
                <a:srgbClr val="CC0000"/>
              </a:buClr>
              <a:buFont typeface="Wingdings" charset="2"/>
              <a:buChar char=""/>
              <a:defRPr/>
            </a:pPr>
            <a:r>
              <a:rPr lang="en-GB" altLang="et-EE" sz="1800" dirty="0" err="1" smtClean="0">
                <a:solidFill>
                  <a:schemeClr val="tx1"/>
                </a:solidFill>
                <a:latin typeface="+mj-lt"/>
              </a:rPr>
              <a:t>Ei</a:t>
            </a:r>
            <a:r>
              <a:rPr lang="en-GB" altLang="et-EE" sz="1800" dirty="0" smtClean="0">
                <a:solidFill>
                  <a:schemeClr val="tx1"/>
                </a:solidFill>
                <a:latin typeface="+mj-lt"/>
              </a:rPr>
              <a:t> ole </a:t>
            </a:r>
            <a:r>
              <a:rPr lang="et-EE" altLang="et-EE" sz="1800" dirty="0" smtClean="0">
                <a:solidFill>
                  <a:schemeClr val="tx1"/>
                </a:solidFill>
                <a:latin typeface="+mj-lt"/>
              </a:rPr>
              <a:t>alati </a:t>
            </a:r>
            <a:r>
              <a:rPr lang="en-GB" altLang="et-EE" sz="1800" dirty="0" err="1" smtClean="0">
                <a:solidFill>
                  <a:schemeClr val="tx1"/>
                </a:solidFill>
                <a:latin typeface="+mj-lt"/>
              </a:rPr>
              <a:t>nii</a:t>
            </a:r>
            <a:r>
              <a:rPr lang="en-GB" altLang="et-EE" sz="1800" dirty="0" smtClean="0">
                <a:solidFill>
                  <a:schemeClr val="tx1"/>
                </a:solidFill>
                <a:latin typeface="+mj-lt"/>
              </a:rPr>
              <a:t>, et </a:t>
            </a:r>
            <a:r>
              <a:rPr lang="en-GB" altLang="et-EE" sz="1800" dirty="0" err="1" smtClean="0">
                <a:solidFill>
                  <a:schemeClr val="tx1"/>
                </a:solidFill>
                <a:latin typeface="+mj-lt"/>
              </a:rPr>
              <a:t>analüütik</a:t>
            </a:r>
            <a:r>
              <a:rPr lang="en-GB" altLang="et-EE" sz="1800" dirty="0" smtClean="0">
                <a:solidFill>
                  <a:schemeClr val="tx1"/>
                </a:solidFill>
                <a:latin typeface="+mj-lt"/>
              </a:rPr>
              <a:t> </a:t>
            </a:r>
            <a:r>
              <a:rPr lang="en-GB" altLang="et-EE" sz="1800" dirty="0" err="1" smtClean="0">
                <a:solidFill>
                  <a:schemeClr val="tx1"/>
                </a:solidFill>
                <a:latin typeface="+mj-lt"/>
              </a:rPr>
              <a:t>teeb</a:t>
            </a:r>
            <a:r>
              <a:rPr lang="en-GB" altLang="et-EE" sz="1800" dirty="0" smtClean="0">
                <a:solidFill>
                  <a:schemeClr val="tx1"/>
                </a:solidFill>
                <a:latin typeface="+mj-lt"/>
              </a:rPr>
              <a:t> </a:t>
            </a:r>
            <a:r>
              <a:rPr lang="en-GB" altLang="et-EE" sz="1800" dirty="0" err="1" smtClean="0">
                <a:solidFill>
                  <a:schemeClr val="tx1"/>
                </a:solidFill>
                <a:latin typeface="+mj-lt"/>
              </a:rPr>
              <a:t>analüüsi</a:t>
            </a:r>
            <a:r>
              <a:rPr lang="en-GB" altLang="et-EE" sz="1800" dirty="0" smtClean="0">
                <a:solidFill>
                  <a:schemeClr val="tx1"/>
                </a:solidFill>
                <a:latin typeface="+mj-lt"/>
              </a:rPr>
              <a:t>, </a:t>
            </a:r>
            <a:r>
              <a:rPr lang="en-GB" altLang="et-EE" sz="1800" dirty="0" err="1" smtClean="0">
                <a:solidFill>
                  <a:schemeClr val="tx1"/>
                </a:solidFill>
                <a:latin typeface="+mj-lt"/>
              </a:rPr>
              <a:t>projekteerija</a:t>
            </a:r>
            <a:r>
              <a:rPr lang="en-GB" altLang="et-EE" sz="1800" dirty="0" smtClean="0">
                <a:solidFill>
                  <a:schemeClr val="tx1"/>
                </a:solidFill>
                <a:latin typeface="+mj-lt"/>
              </a:rPr>
              <a:t> </a:t>
            </a:r>
            <a:r>
              <a:rPr lang="en-GB" altLang="et-EE" sz="1800" dirty="0" err="1" smtClean="0">
                <a:solidFill>
                  <a:schemeClr val="tx1"/>
                </a:solidFill>
                <a:latin typeface="+mj-lt"/>
              </a:rPr>
              <a:t>projekteerib</a:t>
            </a:r>
            <a:r>
              <a:rPr lang="en-GB" altLang="et-EE" sz="1800" dirty="0" smtClean="0">
                <a:solidFill>
                  <a:schemeClr val="tx1"/>
                </a:solidFill>
                <a:latin typeface="+mj-lt"/>
              </a:rPr>
              <a:t>, </a:t>
            </a:r>
            <a:r>
              <a:rPr lang="en-GB" altLang="et-EE" sz="1800" dirty="0" err="1" smtClean="0">
                <a:solidFill>
                  <a:schemeClr val="tx1"/>
                </a:solidFill>
                <a:latin typeface="+mj-lt"/>
              </a:rPr>
              <a:t>teostaja</a:t>
            </a:r>
            <a:r>
              <a:rPr lang="en-GB" altLang="et-EE" sz="1800" dirty="0" smtClean="0">
                <a:solidFill>
                  <a:schemeClr val="tx1"/>
                </a:solidFill>
                <a:latin typeface="+mj-lt"/>
              </a:rPr>
              <a:t> </a:t>
            </a:r>
            <a:r>
              <a:rPr lang="en-GB" altLang="et-EE" sz="1800" dirty="0" err="1" smtClean="0">
                <a:solidFill>
                  <a:schemeClr val="tx1"/>
                </a:solidFill>
                <a:latin typeface="+mj-lt"/>
              </a:rPr>
              <a:t>teostab</a:t>
            </a:r>
            <a:r>
              <a:rPr lang="en-GB" altLang="et-EE" sz="1800" dirty="0" smtClean="0">
                <a:solidFill>
                  <a:schemeClr val="tx1"/>
                </a:solidFill>
                <a:latin typeface="+mj-lt"/>
              </a:rPr>
              <a:t>: </a:t>
            </a:r>
            <a:r>
              <a:rPr lang="en-GB" altLang="et-EE" sz="1800" dirty="0" err="1" smtClean="0">
                <a:solidFill>
                  <a:schemeClr val="tx1"/>
                </a:solidFill>
                <a:latin typeface="+mj-lt"/>
              </a:rPr>
              <a:t>arendajal</a:t>
            </a:r>
            <a:r>
              <a:rPr lang="en-GB" altLang="et-EE" sz="1800" dirty="0" smtClean="0">
                <a:solidFill>
                  <a:schemeClr val="tx1"/>
                </a:solidFill>
                <a:latin typeface="+mj-lt"/>
              </a:rPr>
              <a:t> on </a:t>
            </a:r>
            <a:r>
              <a:rPr lang="en-GB" altLang="et-EE" sz="1800" dirty="0" err="1" smtClean="0">
                <a:solidFill>
                  <a:schemeClr val="tx1"/>
                </a:solidFill>
                <a:latin typeface="+mj-lt"/>
              </a:rPr>
              <a:t>vaja</a:t>
            </a:r>
            <a:r>
              <a:rPr lang="en-GB" altLang="et-EE" sz="1800" dirty="0" smtClean="0">
                <a:solidFill>
                  <a:schemeClr val="tx1"/>
                </a:solidFill>
                <a:latin typeface="+mj-lt"/>
              </a:rPr>
              <a:t> </a:t>
            </a:r>
            <a:r>
              <a:rPr lang="en-GB" altLang="et-EE" sz="1800" dirty="0" err="1" smtClean="0">
                <a:solidFill>
                  <a:schemeClr val="tx1"/>
                </a:solidFill>
                <a:latin typeface="+mj-lt"/>
              </a:rPr>
              <a:t>osata</a:t>
            </a:r>
            <a:r>
              <a:rPr lang="en-GB" altLang="et-EE" sz="1800" dirty="0" smtClean="0">
                <a:solidFill>
                  <a:schemeClr val="tx1"/>
                </a:solidFill>
                <a:latin typeface="+mj-lt"/>
              </a:rPr>
              <a:t> </a:t>
            </a:r>
            <a:r>
              <a:rPr lang="en-GB" altLang="et-EE" sz="1800" dirty="0" err="1" smtClean="0">
                <a:solidFill>
                  <a:schemeClr val="tx1"/>
                </a:solidFill>
                <a:latin typeface="+mj-lt"/>
              </a:rPr>
              <a:t>kõiki</a:t>
            </a:r>
            <a:r>
              <a:rPr lang="en-GB" altLang="et-EE" sz="1800" dirty="0" smtClean="0">
                <a:solidFill>
                  <a:schemeClr val="tx1"/>
                </a:solidFill>
                <a:latin typeface="+mj-lt"/>
              </a:rPr>
              <a:t> </a:t>
            </a:r>
            <a:r>
              <a:rPr lang="en-GB" altLang="et-EE" sz="1800" dirty="0" err="1" smtClean="0">
                <a:solidFill>
                  <a:schemeClr val="tx1"/>
                </a:solidFill>
                <a:latin typeface="+mj-lt"/>
              </a:rPr>
              <a:t>neid</a:t>
            </a:r>
            <a:r>
              <a:rPr lang="en-GB" altLang="et-EE" sz="1800" dirty="0" smtClean="0">
                <a:solidFill>
                  <a:schemeClr val="tx1"/>
                </a:solidFill>
                <a:latin typeface="+mj-lt"/>
              </a:rPr>
              <a:t> </a:t>
            </a:r>
            <a:r>
              <a:rPr lang="en-GB" altLang="et-EE" sz="1800" dirty="0" err="1" smtClean="0">
                <a:solidFill>
                  <a:schemeClr val="tx1"/>
                </a:solidFill>
                <a:latin typeface="+mj-lt"/>
              </a:rPr>
              <a:t>asju</a:t>
            </a:r>
            <a:r>
              <a:rPr lang="en-GB" altLang="et-EE" sz="1800" dirty="0" smtClean="0">
                <a:solidFill>
                  <a:schemeClr val="tx1"/>
                </a:solidFill>
                <a:latin typeface="+mj-lt"/>
              </a:rPr>
              <a:t> </a:t>
            </a:r>
            <a:r>
              <a:rPr lang="en-GB" altLang="et-EE" sz="1800" dirty="0" err="1" smtClean="0">
                <a:solidFill>
                  <a:schemeClr val="tx1"/>
                </a:solidFill>
                <a:latin typeface="+mj-lt"/>
              </a:rPr>
              <a:t>teha</a:t>
            </a:r>
            <a:r>
              <a:rPr lang="en-GB" altLang="et-EE" sz="1800" dirty="0" smtClean="0">
                <a:solidFill>
                  <a:schemeClr val="tx1"/>
                </a:solidFill>
                <a:latin typeface="+mj-lt"/>
              </a:rPr>
              <a:t>!!</a:t>
            </a:r>
          </a:p>
          <a:p>
            <a:pPr marL="333375">
              <a:lnSpc>
                <a:spcPct val="95000"/>
              </a:lnSpc>
              <a:spcBef>
                <a:spcPts val="450"/>
              </a:spcBef>
              <a:buClrTx/>
              <a:buSzPct val="75000"/>
              <a:buFontTx/>
              <a:buNone/>
              <a:defRPr/>
            </a:pPr>
            <a:endParaRPr lang="en-GB" altLang="et-EE" sz="1800" dirty="0" smtClean="0">
              <a:solidFill>
                <a:schemeClr val="tx1"/>
              </a:solidFill>
              <a:latin typeface="+mj-lt"/>
            </a:endParaRPr>
          </a:p>
        </p:txBody>
      </p:sp>
      <p:grpSp>
        <p:nvGrpSpPr>
          <p:cNvPr id="18436" name="Group 3"/>
          <p:cNvGrpSpPr>
            <a:grpSpLocks/>
          </p:cNvGrpSpPr>
          <p:nvPr/>
        </p:nvGrpSpPr>
        <p:grpSpPr bwMode="auto">
          <a:xfrm>
            <a:off x="838200" y="374650"/>
            <a:ext cx="7764463" cy="309563"/>
            <a:chOff x="528" y="236"/>
            <a:chExt cx="4891" cy="195"/>
          </a:xfrm>
        </p:grpSpPr>
        <p:sp>
          <p:nvSpPr>
            <p:cNvPr id="18437" name="Line 4"/>
            <p:cNvSpPr>
              <a:spLocks noChangeShapeType="1"/>
            </p:cNvSpPr>
            <p:nvPr/>
          </p:nvSpPr>
          <p:spPr bwMode="auto">
            <a:xfrm>
              <a:off x="528" y="428"/>
              <a:ext cx="4890" cy="0"/>
            </a:xfrm>
            <a:prstGeom prst="line">
              <a:avLst/>
            </a:prstGeom>
            <a:noFill/>
            <a:ln w="12600" cap="sq">
              <a:solidFill>
                <a:srgbClr val="0066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sp>
          <p:nvSpPr>
            <p:cNvPr id="18438" name="Line 5"/>
            <p:cNvSpPr>
              <a:spLocks noChangeShapeType="1"/>
            </p:cNvSpPr>
            <p:nvPr/>
          </p:nvSpPr>
          <p:spPr bwMode="auto">
            <a:xfrm flipV="1">
              <a:off x="5420" y="235"/>
              <a:ext cx="0" cy="197"/>
            </a:xfrm>
            <a:prstGeom prst="line">
              <a:avLst/>
            </a:prstGeom>
            <a:noFill/>
            <a:ln w="12600" cap="sq">
              <a:solidFill>
                <a:srgbClr val="0066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grpSp>
    </p:spTree>
  </p:cSld>
  <p:clrMapOvr>
    <a:masterClrMapping/>
  </p:clrMapOvr>
  <p:transition>
    <p:wipe dir="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4" name="Text Box 1"/>
          <p:cNvSpPr txBox="1">
            <a:spLocks noChangeArrowheads="1"/>
          </p:cNvSpPr>
          <p:nvPr/>
        </p:nvSpPr>
        <p:spPr bwMode="auto">
          <a:xfrm>
            <a:off x="762000" y="0"/>
            <a:ext cx="7772400" cy="838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9pPr>
          </a:lstStyle>
          <a:p>
            <a:pPr>
              <a:lnSpc>
                <a:spcPct val="95000"/>
              </a:lnSpc>
              <a:buClrTx/>
              <a:buFontTx/>
              <a:buNone/>
            </a:pPr>
            <a:r>
              <a:rPr lang="et-EE" altLang="et-EE" b="1" dirty="0" smtClean="0">
                <a:solidFill>
                  <a:srgbClr val="000099"/>
                </a:solidFill>
                <a:latin typeface="Bitstream Vera Sans" charset="0"/>
              </a:rPr>
              <a:t>Agiilne arendus</a:t>
            </a:r>
            <a:endParaRPr lang="en-GB" altLang="et-EE" b="1" dirty="0">
              <a:solidFill>
                <a:srgbClr val="000099"/>
              </a:solidFill>
              <a:latin typeface="Bitstream Vera Sans" charset="0"/>
            </a:endParaRPr>
          </a:p>
        </p:txBody>
      </p:sp>
      <p:sp>
        <p:nvSpPr>
          <p:cNvPr id="20482" name="Text Box 2"/>
          <p:cNvSpPr txBox="1">
            <a:spLocks noChangeArrowheads="1"/>
          </p:cNvSpPr>
          <p:nvPr/>
        </p:nvSpPr>
        <p:spPr bwMode="auto">
          <a:xfrm>
            <a:off x="838200" y="990600"/>
            <a:ext cx="7848600" cy="5514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31788" indent="-331788">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1pPr>
            <a:lvl2pPr marL="731838" indent="-274638">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2pPr>
            <a:lvl3pPr indent="-225425">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3pPr>
            <a:lvl4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4pPr>
            <a:lvl5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9pPr>
          </a:lstStyle>
          <a:p>
            <a:pPr marL="0" indent="0" algn="just">
              <a:lnSpc>
                <a:spcPct val="95000"/>
              </a:lnSpc>
              <a:spcBef>
                <a:spcPts val="450"/>
              </a:spcBef>
              <a:buClr>
                <a:srgbClr val="CC0000"/>
              </a:buClr>
              <a:defRPr/>
            </a:pPr>
            <a:r>
              <a:rPr lang="et-EE" altLang="et-EE" sz="1800" dirty="0" smtClean="0">
                <a:solidFill>
                  <a:schemeClr val="tx1"/>
                </a:solidFill>
                <a:latin typeface="+mj-lt"/>
              </a:rPr>
              <a:t>Enamasti ei oska keegi enne arendust/katseid/tooriku näitamist kliendile eriti hästi aru saada, </a:t>
            </a:r>
            <a:r>
              <a:rPr lang="et-EE" altLang="et-EE" sz="1800" b="1" dirty="0" smtClean="0">
                <a:solidFill>
                  <a:schemeClr val="tx1"/>
                </a:solidFill>
                <a:latin typeface="+mj-lt"/>
              </a:rPr>
              <a:t>mida täpselt teha ja kuidas teha</a:t>
            </a:r>
            <a:r>
              <a:rPr lang="et-EE" altLang="et-EE" sz="1800" dirty="0" smtClean="0">
                <a:solidFill>
                  <a:schemeClr val="tx1"/>
                </a:solidFill>
                <a:latin typeface="+mj-lt"/>
              </a:rPr>
              <a:t>. See arusaam töö käigus pidevalt täpsustub. Agiilne arendus on sestap </a:t>
            </a:r>
            <a:r>
              <a:rPr lang="et-EE" altLang="et-EE" sz="1800" b="1" dirty="0" smtClean="0">
                <a:solidFill>
                  <a:schemeClr val="tx1"/>
                </a:solidFill>
                <a:latin typeface="+mj-lt"/>
              </a:rPr>
              <a:t>tsükliline, pidevas iteratiivses suhtluses kliendiga</a:t>
            </a:r>
            <a:r>
              <a:rPr lang="et-EE" altLang="et-EE" sz="1800" dirty="0" smtClean="0">
                <a:solidFill>
                  <a:schemeClr val="tx1"/>
                </a:solidFill>
                <a:latin typeface="+mj-lt"/>
              </a:rPr>
              <a:t>.</a:t>
            </a:r>
          </a:p>
          <a:p>
            <a:pPr algn="just">
              <a:lnSpc>
                <a:spcPct val="95000"/>
              </a:lnSpc>
              <a:spcBef>
                <a:spcPts val="450"/>
              </a:spcBef>
              <a:buClr>
                <a:srgbClr val="CC0000"/>
              </a:buClr>
              <a:buFont typeface="Wingdings" charset="2"/>
              <a:buChar char=""/>
              <a:defRPr/>
            </a:pPr>
            <a:endParaRPr lang="et-EE" altLang="et-EE" sz="1800" dirty="0" smtClean="0">
              <a:solidFill>
                <a:schemeClr val="tx1"/>
              </a:solidFill>
              <a:latin typeface="+mj-lt"/>
            </a:endParaRPr>
          </a:p>
          <a:p>
            <a:pPr marL="0" indent="0" algn="just">
              <a:lnSpc>
                <a:spcPct val="95000"/>
              </a:lnSpc>
              <a:spcBef>
                <a:spcPts val="450"/>
              </a:spcBef>
              <a:buClr>
                <a:srgbClr val="CC0000"/>
              </a:buClr>
              <a:defRPr/>
            </a:pPr>
            <a:r>
              <a:rPr lang="et-EE" altLang="et-EE" sz="1800" dirty="0">
                <a:solidFill>
                  <a:schemeClr val="tx1"/>
                </a:solidFill>
                <a:latin typeface="+mj-lt"/>
              </a:rPr>
              <a:t>https://agilemanifesto.org</a:t>
            </a:r>
            <a:r>
              <a:rPr lang="et-EE" altLang="et-EE" sz="1800" dirty="0" smtClean="0">
                <a:solidFill>
                  <a:schemeClr val="tx1"/>
                </a:solidFill>
                <a:latin typeface="+mj-lt"/>
              </a:rPr>
              <a:t>/</a:t>
            </a:r>
          </a:p>
          <a:p>
            <a:pPr marL="0" indent="0" algn="just">
              <a:lnSpc>
                <a:spcPct val="95000"/>
              </a:lnSpc>
              <a:spcBef>
                <a:spcPts val="450"/>
              </a:spcBef>
              <a:buClr>
                <a:srgbClr val="CC0000"/>
              </a:buClr>
              <a:defRPr/>
            </a:pPr>
            <a:endParaRPr lang="et-EE" altLang="et-EE" sz="1800" dirty="0">
              <a:solidFill>
                <a:schemeClr val="tx1"/>
              </a:solidFill>
              <a:latin typeface="+mj-lt"/>
            </a:endParaRPr>
          </a:p>
          <a:p>
            <a:pPr algn="just">
              <a:lnSpc>
                <a:spcPct val="95000"/>
              </a:lnSpc>
              <a:spcBef>
                <a:spcPts val="450"/>
              </a:spcBef>
              <a:buClr>
                <a:srgbClr val="CC0000"/>
              </a:buClr>
              <a:buFont typeface="Wingdings" charset="2"/>
              <a:buChar char=""/>
              <a:defRPr/>
            </a:pPr>
            <a:r>
              <a:rPr lang="en-US" altLang="et-EE" sz="1800" dirty="0">
                <a:solidFill>
                  <a:schemeClr val="tx1"/>
                </a:solidFill>
                <a:latin typeface="+mj-lt"/>
              </a:rPr>
              <a:t>Individuals and interactions over processes and tools</a:t>
            </a:r>
          </a:p>
          <a:p>
            <a:pPr algn="just">
              <a:lnSpc>
                <a:spcPct val="95000"/>
              </a:lnSpc>
              <a:spcBef>
                <a:spcPts val="450"/>
              </a:spcBef>
              <a:buClr>
                <a:srgbClr val="CC0000"/>
              </a:buClr>
              <a:buFont typeface="Wingdings" charset="2"/>
              <a:buChar char=""/>
              <a:defRPr/>
            </a:pPr>
            <a:r>
              <a:rPr lang="en-US" altLang="et-EE" sz="1800" dirty="0">
                <a:solidFill>
                  <a:schemeClr val="tx1"/>
                </a:solidFill>
                <a:latin typeface="+mj-lt"/>
              </a:rPr>
              <a:t>Working software over comprehensive documentation</a:t>
            </a:r>
          </a:p>
          <a:p>
            <a:pPr algn="just">
              <a:lnSpc>
                <a:spcPct val="95000"/>
              </a:lnSpc>
              <a:spcBef>
                <a:spcPts val="450"/>
              </a:spcBef>
              <a:buClr>
                <a:srgbClr val="CC0000"/>
              </a:buClr>
              <a:buFont typeface="Wingdings" charset="2"/>
              <a:buChar char=""/>
              <a:defRPr/>
            </a:pPr>
            <a:r>
              <a:rPr lang="en-US" altLang="et-EE" sz="1800" dirty="0">
                <a:solidFill>
                  <a:schemeClr val="tx1"/>
                </a:solidFill>
                <a:latin typeface="+mj-lt"/>
              </a:rPr>
              <a:t>Customer collaboration over contract negotiation</a:t>
            </a:r>
          </a:p>
          <a:p>
            <a:pPr algn="just">
              <a:lnSpc>
                <a:spcPct val="95000"/>
              </a:lnSpc>
              <a:spcBef>
                <a:spcPts val="450"/>
              </a:spcBef>
              <a:buClr>
                <a:srgbClr val="CC0000"/>
              </a:buClr>
              <a:buFont typeface="Wingdings" charset="2"/>
              <a:buChar char=""/>
              <a:defRPr/>
            </a:pPr>
            <a:r>
              <a:rPr lang="en-US" altLang="et-EE" sz="1800" dirty="0">
                <a:solidFill>
                  <a:schemeClr val="tx1"/>
                </a:solidFill>
                <a:latin typeface="+mj-lt"/>
              </a:rPr>
              <a:t>Responding to change over following a </a:t>
            </a:r>
            <a:r>
              <a:rPr lang="en-US" altLang="et-EE" sz="1800" dirty="0" smtClean="0">
                <a:solidFill>
                  <a:schemeClr val="tx1"/>
                </a:solidFill>
                <a:latin typeface="+mj-lt"/>
              </a:rPr>
              <a:t>plan</a:t>
            </a:r>
            <a:endParaRPr lang="et-EE" altLang="et-EE" sz="1800" dirty="0" smtClean="0">
              <a:solidFill>
                <a:schemeClr val="tx1"/>
              </a:solidFill>
              <a:latin typeface="+mj-lt"/>
            </a:endParaRPr>
          </a:p>
          <a:p>
            <a:pPr algn="just">
              <a:lnSpc>
                <a:spcPct val="95000"/>
              </a:lnSpc>
              <a:spcBef>
                <a:spcPts val="450"/>
              </a:spcBef>
              <a:buClr>
                <a:srgbClr val="CC0000"/>
              </a:buClr>
              <a:buFont typeface="Wingdings" charset="2"/>
              <a:buChar char=""/>
              <a:defRPr/>
            </a:pPr>
            <a:endParaRPr lang="et-EE" altLang="et-EE" sz="1800" dirty="0">
              <a:solidFill>
                <a:schemeClr val="tx1"/>
              </a:solidFill>
              <a:latin typeface="+mj-lt"/>
            </a:endParaRPr>
          </a:p>
          <a:p>
            <a:pPr marL="0" indent="0" algn="just">
              <a:lnSpc>
                <a:spcPct val="95000"/>
              </a:lnSpc>
              <a:spcBef>
                <a:spcPts val="450"/>
              </a:spcBef>
              <a:buClr>
                <a:srgbClr val="CC0000"/>
              </a:buClr>
              <a:defRPr/>
            </a:pPr>
            <a:r>
              <a:rPr lang="et-EE" altLang="et-EE" sz="1800" dirty="0">
                <a:solidFill>
                  <a:schemeClr val="tx1"/>
                </a:solidFill>
                <a:latin typeface="+mj-lt"/>
              </a:rPr>
              <a:t>j</a:t>
            </a:r>
            <a:r>
              <a:rPr lang="et-EE" altLang="et-EE" sz="1800" dirty="0" smtClean="0">
                <a:solidFill>
                  <a:schemeClr val="tx1"/>
                </a:solidFill>
                <a:latin typeface="+mj-lt"/>
              </a:rPr>
              <a:t>a kindlasti vaata veidi detailsemalt</a:t>
            </a:r>
          </a:p>
          <a:p>
            <a:pPr marL="0" indent="0" algn="just">
              <a:lnSpc>
                <a:spcPct val="95000"/>
              </a:lnSpc>
              <a:spcBef>
                <a:spcPts val="450"/>
              </a:spcBef>
              <a:buClr>
                <a:srgbClr val="CC0000"/>
              </a:buClr>
              <a:defRPr/>
            </a:pPr>
            <a:endParaRPr lang="et-EE" altLang="et-EE" sz="1800" dirty="0">
              <a:solidFill>
                <a:schemeClr val="tx1"/>
              </a:solidFill>
              <a:latin typeface="+mj-lt"/>
            </a:endParaRPr>
          </a:p>
          <a:p>
            <a:pPr marL="0" indent="0" algn="just">
              <a:lnSpc>
                <a:spcPct val="95000"/>
              </a:lnSpc>
              <a:spcBef>
                <a:spcPts val="450"/>
              </a:spcBef>
              <a:buClr>
                <a:srgbClr val="CC0000"/>
              </a:buClr>
              <a:defRPr/>
            </a:pPr>
            <a:r>
              <a:rPr lang="et-EE" altLang="et-EE" sz="1800" dirty="0">
                <a:solidFill>
                  <a:schemeClr val="tx1"/>
                </a:solidFill>
                <a:latin typeface="+mj-lt"/>
              </a:rPr>
              <a:t>https://agilemanifesto.org/principles.html</a:t>
            </a:r>
            <a:endParaRPr lang="et-EE" altLang="et-EE" sz="1800" dirty="0" smtClean="0">
              <a:solidFill>
                <a:schemeClr val="tx1"/>
              </a:solidFill>
              <a:latin typeface="+mj-lt"/>
            </a:endParaRPr>
          </a:p>
        </p:txBody>
      </p:sp>
      <p:grpSp>
        <p:nvGrpSpPr>
          <p:cNvPr id="18436" name="Group 3"/>
          <p:cNvGrpSpPr>
            <a:grpSpLocks/>
          </p:cNvGrpSpPr>
          <p:nvPr/>
        </p:nvGrpSpPr>
        <p:grpSpPr bwMode="auto">
          <a:xfrm>
            <a:off x="838200" y="374650"/>
            <a:ext cx="7764463" cy="309563"/>
            <a:chOff x="528" y="236"/>
            <a:chExt cx="4891" cy="195"/>
          </a:xfrm>
        </p:grpSpPr>
        <p:sp>
          <p:nvSpPr>
            <p:cNvPr id="18437" name="Line 4"/>
            <p:cNvSpPr>
              <a:spLocks noChangeShapeType="1"/>
            </p:cNvSpPr>
            <p:nvPr/>
          </p:nvSpPr>
          <p:spPr bwMode="auto">
            <a:xfrm>
              <a:off x="528" y="428"/>
              <a:ext cx="4890" cy="0"/>
            </a:xfrm>
            <a:prstGeom prst="line">
              <a:avLst/>
            </a:prstGeom>
            <a:noFill/>
            <a:ln w="12600" cap="sq">
              <a:solidFill>
                <a:srgbClr val="0066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sp>
          <p:nvSpPr>
            <p:cNvPr id="18438" name="Line 5"/>
            <p:cNvSpPr>
              <a:spLocks noChangeShapeType="1"/>
            </p:cNvSpPr>
            <p:nvPr/>
          </p:nvSpPr>
          <p:spPr bwMode="auto">
            <a:xfrm flipV="1">
              <a:off x="5420" y="235"/>
              <a:ext cx="0" cy="197"/>
            </a:xfrm>
            <a:prstGeom prst="line">
              <a:avLst/>
            </a:prstGeom>
            <a:noFill/>
            <a:ln w="12600" cap="sq">
              <a:solidFill>
                <a:srgbClr val="0066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grpSp>
    </p:spTree>
    <p:extLst>
      <p:ext uri="{BB962C8B-B14F-4D97-AF65-F5344CB8AC3E}">
        <p14:creationId xmlns:p14="http://schemas.microsoft.com/office/powerpoint/2010/main" val="2752577465"/>
      </p:ext>
    </p:extLst>
  </p:cSld>
  <p:clrMapOvr>
    <a:masterClrMapping/>
  </p:clrMapOvr>
  <p:transition>
    <p:wipe dir="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1"/>
          <p:cNvSpPr txBox="1">
            <a:spLocks noChangeArrowheads="1"/>
          </p:cNvSpPr>
          <p:nvPr/>
        </p:nvSpPr>
        <p:spPr bwMode="auto">
          <a:xfrm>
            <a:off x="762000" y="0"/>
            <a:ext cx="7772400" cy="838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9pPr>
          </a:lstStyle>
          <a:p>
            <a:pPr>
              <a:lnSpc>
                <a:spcPct val="95000"/>
              </a:lnSpc>
              <a:buClrTx/>
              <a:buFontTx/>
              <a:buNone/>
            </a:pPr>
            <a:r>
              <a:rPr lang="et-EE" altLang="et-EE" sz="2000" b="1" dirty="0" smtClean="0">
                <a:solidFill>
                  <a:srgbClr val="000099"/>
                </a:solidFill>
                <a:latin typeface="Bitstream Vera Sans" charset="0"/>
              </a:rPr>
              <a:t>Waterfall vs Agile</a:t>
            </a:r>
            <a:endParaRPr lang="en-GB" altLang="et-EE" sz="2000" b="1" dirty="0">
              <a:solidFill>
                <a:srgbClr val="000099"/>
              </a:solidFill>
              <a:latin typeface="Bitstream Vera Sans" charset="0"/>
            </a:endParaRPr>
          </a:p>
        </p:txBody>
      </p:sp>
      <p:sp>
        <p:nvSpPr>
          <p:cNvPr id="20482" name="Text Box 2"/>
          <p:cNvSpPr txBox="1">
            <a:spLocks noChangeArrowheads="1"/>
          </p:cNvSpPr>
          <p:nvPr/>
        </p:nvSpPr>
        <p:spPr bwMode="auto">
          <a:xfrm>
            <a:off x="838200" y="990600"/>
            <a:ext cx="7848600" cy="5514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31788" indent="-331788">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1pPr>
            <a:lvl2pPr marL="731838" indent="-274638">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2pPr>
            <a:lvl3pPr indent="-225425">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3pPr>
            <a:lvl4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4pPr>
            <a:lvl5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9pPr>
          </a:lstStyle>
          <a:p>
            <a:pPr marL="333375">
              <a:lnSpc>
                <a:spcPct val="95000"/>
              </a:lnSpc>
              <a:spcBef>
                <a:spcPts val="450"/>
              </a:spcBef>
              <a:buClrTx/>
              <a:buSzPct val="75000"/>
              <a:buFontTx/>
              <a:buNone/>
              <a:defRPr/>
            </a:pPr>
            <a:endParaRPr lang="en-GB" altLang="et-EE" sz="1800" smtClean="0">
              <a:solidFill>
                <a:schemeClr val="tx1"/>
              </a:solidFill>
              <a:latin typeface="+mj-lt"/>
            </a:endParaRPr>
          </a:p>
        </p:txBody>
      </p:sp>
      <p:grpSp>
        <p:nvGrpSpPr>
          <p:cNvPr id="19460" name="Group 3"/>
          <p:cNvGrpSpPr>
            <a:grpSpLocks/>
          </p:cNvGrpSpPr>
          <p:nvPr/>
        </p:nvGrpSpPr>
        <p:grpSpPr bwMode="auto">
          <a:xfrm>
            <a:off x="838200" y="374650"/>
            <a:ext cx="7764463" cy="309563"/>
            <a:chOff x="528" y="236"/>
            <a:chExt cx="4891" cy="195"/>
          </a:xfrm>
        </p:grpSpPr>
        <p:sp>
          <p:nvSpPr>
            <p:cNvPr id="19461" name="Line 4"/>
            <p:cNvSpPr>
              <a:spLocks noChangeShapeType="1"/>
            </p:cNvSpPr>
            <p:nvPr/>
          </p:nvSpPr>
          <p:spPr bwMode="auto">
            <a:xfrm>
              <a:off x="528" y="428"/>
              <a:ext cx="4890" cy="0"/>
            </a:xfrm>
            <a:prstGeom prst="line">
              <a:avLst/>
            </a:prstGeom>
            <a:noFill/>
            <a:ln w="12600" cap="sq">
              <a:solidFill>
                <a:srgbClr val="0066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sp>
          <p:nvSpPr>
            <p:cNvPr id="19462" name="Line 5"/>
            <p:cNvSpPr>
              <a:spLocks noChangeShapeType="1"/>
            </p:cNvSpPr>
            <p:nvPr/>
          </p:nvSpPr>
          <p:spPr bwMode="auto">
            <a:xfrm flipV="1">
              <a:off x="5420" y="235"/>
              <a:ext cx="0" cy="197"/>
            </a:xfrm>
            <a:prstGeom prst="line">
              <a:avLst/>
            </a:prstGeom>
            <a:noFill/>
            <a:ln w="12600" cap="sq">
              <a:solidFill>
                <a:srgbClr val="0066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gr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0" y="914400"/>
            <a:ext cx="7248525" cy="5457825"/>
          </a:xfrm>
          <a:prstGeom prst="rect">
            <a:avLst/>
          </a:prstGeom>
        </p:spPr>
      </p:pic>
    </p:spTree>
    <p:extLst>
      <p:ext uri="{BB962C8B-B14F-4D97-AF65-F5344CB8AC3E}">
        <p14:creationId xmlns:p14="http://schemas.microsoft.com/office/powerpoint/2010/main" val="2299417780"/>
      </p:ext>
    </p:extLst>
  </p:cSld>
  <p:clrMapOvr>
    <a:masterClrMapping/>
  </p:clrMapOvr>
  <p:transition>
    <p:wipe dir="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1"/>
          <p:cNvSpPr txBox="1">
            <a:spLocks noChangeArrowheads="1"/>
          </p:cNvSpPr>
          <p:nvPr/>
        </p:nvSpPr>
        <p:spPr bwMode="auto">
          <a:xfrm>
            <a:off x="762000" y="0"/>
            <a:ext cx="7772400" cy="838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9pPr>
          </a:lstStyle>
          <a:p>
            <a:pPr>
              <a:lnSpc>
                <a:spcPct val="95000"/>
              </a:lnSpc>
              <a:buClrTx/>
              <a:buFontTx/>
              <a:buNone/>
            </a:pPr>
            <a:r>
              <a:rPr lang="et-EE" altLang="et-EE" sz="2000" b="1" dirty="0" smtClean="0">
                <a:solidFill>
                  <a:srgbClr val="000099"/>
                </a:solidFill>
                <a:latin typeface="Bitstream Vera Sans" charset="0"/>
              </a:rPr>
              <a:t>Scrum ja Kanban on kaks levinumat agiilset metoodikat</a:t>
            </a:r>
            <a:endParaRPr lang="en-GB" altLang="et-EE" sz="2000" b="1" dirty="0">
              <a:solidFill>
                <a:srgbClr val="000099"/>
              </a:solidFill>
              <a:latin typeface="Bitstream Vera Sans" charset="0"/>
            </a:endParaRPr>
          </a:p>
        </p:txBody>
      </p:sp>
      <p:sp>
        <p:nvSpPr>
          <p:cNvPr id="20482" name="Text Box 2"/>
          <p:cNvSpPr txBox="1">
            <a:spLocks noChangeArrowheads="1"/>
          </p:cNvSpPr>
          <p:nvPr/>
        </p:nvSpPr>
        <p:spPr bwMode="auto">
          <a:xfrm>
            <a:off x="838200" y="990600"/>
            <a:ext cx="7848600" cy="5514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31788" indent="-331788">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1pPr>
            <a:lvl2pPr marL="731838" indent="-274638">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2pPr>
            <a:lvl3pPr indent="-225425">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3pPr>
            <a:lvl4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4pPr>
            <a:lvl5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9pPr>
          </a:lstStyle>
          <a:p>
            <a:pPr marL="333375">
              <a:lnSpc>
                <a:spcPct val="95000"/>
              </a:lnSpc>
              <a:spcBef>
                <a:spcPts val="450"/>
              </a:spcBef>
              <a:buClrTx/>
              <a:buSzPct val="75000"/>
              <a:buFontTx/>
              <a:buNone/>
              <a:defRPr/>
            </a:pPr>
            <a:endParaRPr lang="en-GB" altLang="et-EE" sz="1800" smtClean="0">
              <a:solidFill>
                <a:schemeClr val="tx1"/>
              </a:solidFill>
              <a:latin typeface="+mj-lt"/>
            </a:endParaRPr>
          </a:p>
        </p:txBody>
      </p:sp>
      <p:grpSp>
        <p:nvGrpSpPr>
          <p:cNvPr id="19460" name="Group 3"/>
          <p:cNvGrpSpPr>
            <a:grpSpLocks/>
          </p:cNvGrpSpPr>
          <p:nvPr/>
        </p:nvGrpSpPr>
        <p:grpSpPr bwMode="auto">
          <a:xfrm>
            <a:off x="838200" y="374650"/>
            <a:ext cx="7764463" cy="309563"/>
            <a:chOff x="528" y="236"/>
            <a:chExt cx="4891" cy="195"/>
          </a:xfrm>
        </p:grpSpPr>
        <p:sp>
          <p:nvSpPr>
            <p:cNvPr id="19461" name="Line 4"/>
            <p:cNvSpPr>
              <a:spLocks noChangeShapeType="1"/>
            </p:cNvSpPr>
            <p:nvPr/>
          </p:nvSpPr>
          <p:spPr bwMode="auto">
            <a:xfrm>
              <a:off x="528" y="428"/>
              <a:ext cx="4890" cy="0"/>
            </a:xfrm>
            <a:prstGeom prst="line">
              <a:avLst/>
            </a:prstGeom>
            <a:noFill/>
            <a:ln w="12600" cap="sq">
              <a:solidFill>
                <a:srgbClr val="0066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sp>
          <p:nvSpPr>
            <p:cNvPr id="19462" name="Line 5"/>
            <p:cNvSpPr>
              <a:spLocks noChangeShapeType="1"/>
            </p:cNvSpPr>
            <p:nvPr/>
          </p:nvSpPr>
          <p:spPr bwMode="auto">
            <a:xfrm flipV="1">
              <a:off x="5420" y="235"/>
              <a:ext cx="0" cy="197"/>
            </a:xfrm>
            <a:prstGeom prst="line">
              <a:avLst/>
            </a:prstGeom>
            <a:noFill/>
            <a:ln w="12600" cap="sq">
              <a:solidFill>
                <a:srgbClr val="0066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gr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0" y="1447800"/>
            <a:ext cx="6434137" cy="5147310"/>
          </a:xfrm>
          <a:prstGeom prst="rect">
            <a:avLst/>
          </a:prstGeom>
        </p:spPr>
      </p:pic>
    </p:spTree>
  </p:cSld>
  <p:clrMapOvr>
    <a:masterClrMapping/>
  </p:clrMapOvr>
  <p:transition>
    <p:wipe dir="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1"/>
          <p:cNvSpPr txBox="1">
            <a:spLocks noChangeArrowheads="1"/>
          </p:cNvSpPr>
          <p:nvPr/>
        </p:nvSpPr>
        <p:spPr bwMode="auto">
          <a:xfrm>
            <a:off x="762000" y="0"/>
            <a:ext cx="7772400" cy="838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9pPr>
          </a:lstStyle>
          <a:p>
            <a:pPr>
              <a:lnSpc>
                <a:spcPct val="95000"/>
              </a:lnSpc>
              <a:buClrTx/>
              <a:buFontTx/>
              <a:buNone/>
            </a:pPr>
            <a:r>
              <a:rPr lang="et-EE" altLang="et-EE" b="1">
                <a:solidFill>
                  <a:srgbClr val="000099"/>
                </a:solidFill>
                <a:latin typeface="Bitstream Vera Sans" charset="0"/>
              </a:rPr>
              <a:t>Startup vs mitte-startup</a:t>
            </a:r>
            <a:endParaRPr lang="en-GB" altLang="et-EE" b="1">
              <a:solidFill>
                <a:srgbClr val="000099"/>
              </a:solidFill>
              <a:latin typeface="Bitstream Vera Sans" charset="0"/>
            </a:endParaRPr>
          </a:p>
        </p:txBody>
      </p:sp>
      <p:sp>
        <p:nvSpPr>
          <p:cNvPr id="2" name="Text Box 2"/>
          <p:cNvSpPr txBox="1">
            <a:spLocks noChangeArrowheads="1"/>
          </p:cNvSpPr>
          <p:nvPr/>
        </p:nvSpPr>
        <p:spPr bwMode="auto">
          <a:xfrm>
            <a:off x="838200" y="990600"/>
            <a:ext cx="7848600" cy="5514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31788" indent="-331788">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1pPr>
            <a:lvl2pPr marL="731838" indent="-274638">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2pPr>
            <a:lvl3pPr indent="-225425">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3pPr>
            <a:lvl4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4pPr>
            <a:lvl5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9pPr>
          </a:lstStyle>
          <a:p>
            <a:pPr marL="333375">
              <a:lnSpc>
                <a:spcPct val="95000"/>
              </a:lnSpc>
              <a:spcBef>
                <a:spcPts val="450"/>
              </a:spcBef>
              <a:buClrTx/>
              <a:buSzPct val="75000"/>
              <a:buFontTx/>
              <a:buNone/>
              <a:defRPr/>
            </a:pPr>
            <a:r>
              <a:rPr lang="et-EE" altLang="et-EE" sz="1800" dirty="0" smtClean="0">
                <a:solidFill>
                  <a:schemeClr val="tx1"/>
                </a:solidFill>
                <a:latin typeface="+mj-lt"/>
              </a:rPr>
              <a:t>Alati ei saa väga selget vahet teha.</a:t>
            </a:r>
          </a:p>
          <a:p>
            <a:pPr marL="333375">
              <a:lnSpc>
                <a:spcPct val="95000"/>
              </a:lnSpc>
              <a:spcBef>
                <a:spcPts val="450"/>
              </a:spcBef>
              <a:buClrTx/>
              <a:buSzPct val="75000"/>
              <a:buFontTx/>
              <a:buNone/>
              <a:defRPr/>
            </a:pPr>
            <a:endParaRPr lang="et-EE" altLang="et-EE" sz="1800" dirty="0">
              <a:solidFill>
                <a:schemeClr val="tx1"/>
              </a:solidFill>
              <a:latin typeface="+mj-lt"/>
            </a:endParaRPr>
          </a:p>
          <a:p>
            <a:pPr marL="333375">
              <a:lnSpc>
                <a:spcPct val="95000"/>
              </a:lnSpc>
              <a:spcBef>
                <a:spcPts val="450"/>
              </a:spcBef>
              <a:buClrTx/>
              <a:buSzPct val="75000"/>
              <a:buFontTx/>
              <a:buNone/>
              <a:defRPr/>
            </a:pPr>
            <a:r>
              <a:rPr lang="et-EE" altLang="et-EE" sz="1800" dirty="0" smtClean="0">
                <a:solidFill>
                  <a:schemeClr val="tx1"/>
                </a:solidFill>
                <a:latin typeface="+mj-lt"/>
              </a:rPr>
              <a:t>	Näiteks Skype: algul oli startup. Siis kasvas väga suureks startupiks (?). Siis müüdi eBayle, oli iseseisev. Siis müüdi Microsoftile, kus jaotati erinevateks osadeks, restruktureeriti jne. Enam kindlasti ei ole startup ja ei ole enam ka omaette firma.</a:t>
            </a:r>
          </a:p>
          <a:p>
            <a:pPr marL="333375">
              <a:lnSpc>
                <a:spcPct val="95000"/>
              </a:lnSpc>
              <a:spcBef>
                <a:spcPts val="450"/>
              </a:spcBef>
              <a:buClrTx/>
              <a:buSzPct val="75000"/>
              <a:buFontTx/>
              <a:buNone/>
              <a:defRPr/>
            </a:pPr>
            <a:endParaRPr lang="et-EE" altLang="et-EE" sz="1800" dirty="0">
              <a:solidFill>
                <a:schemeClr val="tx1"/>
              </a:solidFill>
              <a:latin typeface="+mj-lt"/>
            </a:endParaRPr>
          </a:p>
          <a:p>
            <a:pPr marL="333375">
              <a:lnSpc>
                <a:spcPct val="95000"/>
              </a:lnSpc>
              <a:spcBef>
                <a:spcPts val="450"/>
              </a:spcBef>
              <a:buClrTx/>
              <a:buSzPct val="75000"/>
              <a:buFontTx/>
              <a:buNone/>
              <a:defRPr/>
            </a:pPr>
            <a:r>
              <a:rPr lang="et-EE" altLang="et-EE" sz="1800" dirty="0" smtClean="0">
                <a:solidFill>
                  <a:schemeClr val="tx1"/>
                </a:solidFill>
                <a:latin typeface="+mj-lt"/>
              </a:rPr>
              <a:t>	Näiteks Transferwise: algul oli startup. Praegu on endiselt iseseisev, aga suur ja teenib kasumit. Samas investeerib enamik kasumit kasvamisse. Sisaldab endiselt palju startupi kultuuri.</a:t>
            </a:r>
          </a:p>
          <a:p>
            <a:pPr marL="333375">
              <a:lnSpc>
                <a:spcPct val="95000"/>
              </a:lnSpc>
              <a:spcBef>
                <a:spcPts val="450"/>
              </a:spcBef>
              <a:buClrTx/>
              <a:buSzPct val="75000"/>
              <a:buFontTx/>
              <a:buNone/>
              <a:defRPr/>
            </a:pPr>
            <a:endParaRPr lang="et-EE" altLang="et-EE" sz="1800" dirty="0">
              <a:solidFill>
                <a:schemeClr val="tx1"/>
              </a:solidFill>
              <a:latin typeface="+mj-lt"/>
            </a:endParaRPr>
          </a:p>
          <a:p>
            <a:pPr marL="333375">
              <a:lnSpc>
                <a:spcPct val="95000"/>
              </a:lnSpc>
              <a:spcBef>
                <a:spcPts val="450"/>
              </a:spcBef>
              <a:buClrTx/>
              <a:buSzPct val="75000"/>
              <a:buFontTx/>
              <a:buNone/>
              <a:defRPr/>
            </a:pPr>
            <a:r>
              <a:rPr lang="et-EE" altLang="et-EE" sz="1800" dirty="0" smtClean="0">
                <a:solidFill>
                  <a:schemeClr val="tx1"/>
                </a:solidFill>
                <a:latin typeface="+mj-lt"/>
              </a:rPr>
              <a:t>Vbl olulisem on jaotus väike firma / suur firma.</a:t>
            </a:r>
          </a:p>
          <a:p>
            <a:pPr marL="333375">
              <a:lnSpc>
                <a:spcPct val="95000"/>
              </a:lnSpc>
              <a:spcBef>
                <a:spcPts val="450"/>
              </a:spcBef>
              <a:buClrTx/>
              <a:buSzPct val="75000"/>
              <a:buFontTx/>
              <a:buNone/>
              <a:defRPr/>
            </a:pPr>
            <a:endParaRPr lang="et-EE" altLang="et-EE" sz="1800" dirty="0">
              <a:solidFill>
                <a:schemeClr val="tx1"/>
              </a:solidFill>
              <a:latin typeface="+mj-lt"/>
            </a:endParaRPr>
          </a:p>
          <a:p>
            <a:pPr marL="333375">
              <a:lnSpc>
                <a:spcPct val="95000"/>
              </a:lnSpc>
              <a:spcBef>
                <a:spcPts val="450"/>
              </a:spcBef>
              <a:buClrTx/>
              <a:buSzPct val="75000"/>
              <a:buFontTx/>
              <a:buNone/>
              <a:defRPr/>
            </a:pPr>
            <a:r>
              <a:rPr lang="et-EE" altLang="et-EE" sz="1800" dirty="0" smtClean="0">
                <a:solidFill>
                  <a:schemeClr val="tx1"/>
                </a:solidFill>
                <a:latin typeface="+mj-lt"/>
              </a:rPr>
              <a:t>	Väike „startup“ pigem püüab fokuseeruda kasvule (või selle potentsiaalile), väike „mitte-startup“ püüab fokuseeruda kiiremale rahateenimisele.</a:t>
            </a:r>
          </a:p>
        </p:txBody>
      </p:sp>
      <p:grpSp>
        <p:nvGrpSpPr>
          <p:cNvPr id="20484" name="Group 3"/>
          <p:cNvGrpSpPr>
            <a:grpSpLocks/>
          </p:cNvGrpSpPr>
          <p:nvPr/>
        </p:nvGrpSpPr>
        <p:grpSpPr bwMode="auto">
          <a:xfrm>
            <a:off x="838200" y="374650"/>
            <a:ext cx="7764463" cy="309563"/>
            <a:chOff x="528" y="236"/>
            <a:chExt cx="4891" cy="195"/>
          </a:xfrm>
        </p:grpSpPr>
        <p:sp>
          <p:nvSpPr>
            <p:cNvPr id="20485" name="Line 4"/>
            <p:cNvSpPr>
              <a:spLocks noChangeShapeType="1"/>
            </p:cNvSpPr>
            <p:nvPr/>
          </p:nvSpPr>
          <p:spPr bwMode="auto">
            <a:xfrm>
              <a:off x="528" y="428"/>
              <a:ext cx="4890" cy="0"/>
            </a:xfrm>
            <a:prstGeom prst="line">
              <a:avLst/>
            </a:prstGeom>
            <a:noFill/>
            <a:ln w="12600" cap="sq">
              <a:solidFill>
                <a:srgbClr val="0066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sp>
          <p:nvSpPr>
            <p:cNvPr id="20486" name="Line 5"/>
            <p:cNvSpPr>
              <a:spLocks noChangeShapeType="1"/>
            </p:cNvSpPr>
            <p:nvPr/>
          </p:nvSpPr>
          <p:spPr bwMode="auto">
            <a:xfrm flipV="1">
              <a:off x="5420" y="235"/>
              <a:ext cx="0" cy="197"/>
            </a:xfrm>
            <a:prstGeom prst="line">
              <a:avLst/>
            </a:prstGeom>
            <a:noFill/>
            <a:ln w="12600" cap="sq">
              <a:solidFill>
                <a:srgbClr val="0066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grpSp>
    </p:spTree>
  </p:cSld>
  <p:clrMapOvr>
    <a:masterClrMapping/>
  </p:clrMapOvr>
  <p:transition>
    <p:wipe dir="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1"/>
          <p:cNvSpPr txBox="1">
            <a:spLocks noChangeArrowheads="1"/>
          </p:cNvSpPr>
          <p:nvPr/>
        </p:nvSpPr>
        <p:spPr bwMode="auto">
          <a:xfrm>
            <a:off x="762000" y="0"/>
            <a:ext cx="7772400" cy="838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9pPr>
          </a:lstStyle>
          <a:p>
            <a:pPr>
              <a:lnSpc>
                <a:spcPct val="95000"/>
              </a:lnSpc>
              <a:buClrTx/>
              <a:buFontTx/>
              <a:buNone/>
            </a:pPr>
            <a:r>
              <a:rPr lang="et-EE" altLang="et-EE" b="1">
                <a:solidFill>
                  <a:srgbClr val="000099"/>
                </a:solidFill>
                <a:latin typeface="Bitstream Vera Sans" charset="0"/>
              </a:rPr>
              <a:t>Ametid ja oskused</a:t>
            </a:r>
            <a:endParaRPr lang="en-GB" altLang="et-EE" b="1">
              <a:solidFill>
                <a:srgbClr val="000099"/>
              </a:solidFill>
              <a:latin typeface="Bitstream Vera Sans" charset="0"/>
            </a:endParaRPr>
          </a:p>
        </p:txBody>
      </p:sp>
      <p:sp>
        <p:nvSpPr>
          <p:cNvPr id="20482" name="Text Box 2"/>
          <p:cNvSpPr txBox="1">
            <a:spLocks noChangeArrowheads="1"/>
          </p:cNvSpPr>
          <p:nvPr/>
        </p:nvSpPr>
        <p:spPr bwMode="auto">
          <a:xfrm>
            <a:off x="838200" y="990600"/>
            <a:ext cx="7848600" cy="5514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31788" indent="-331788">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1pPr>
            <a:lvl2pPr marL="731838" indent="-274638">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2pPr>
            <a:lvl3pPr indent="-225425">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3pPr>
            <a:lvl4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4pPr>
            <a:lvl5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9pPr>
          </a:lstStyle>
          <a:p>
            <a:pPr marL="1587" indent="0">
              <a:lnSpc>
                <a:spcPct val="95000"/>
              </a:lnSpc>
              <a:spcBef>
                <a:spcPts val="450"/>
              </a:spcBef>
              <a:buClrTx/>
              <a:buSzPct val="75000"/>
              <a:defRPr/>
            </a:pPr>
            <a:r>
              <a:rPr lang="et-EE" altLang="et-EE" sz="1800" dirty="0" smtClean="0">
                <a:solidFill>
                  <a:schemeClr val="tx1"/>
                </a:solidFill>
                <a:latin typeface="+mj-lt"/>
              </a:rPr>
              <a:t>Ühest küljest on vaja kõiki oskusi. Igaühele on kuskil roll. </a:t>
            </a:r>
          </a:p>
          <a:p>
            <a:pPr marL="1587" indent="0">
              <a:lnSpc>
                <a:spcPct val="95000"/>
              </a:lnSpc>
              <a:spcBef>
                <a:spcPts val="450"/>
              </a:spcBef>
              <a:buClrTx/>
              <a:buSzPct val="75000"/>
              <a:defRPr/>
            </a:pPr>
            <a:endParaRPr lang="et-EE" altLang="et-EE" sz="1800" dirty="0">
              <a:solidFill>
                <a:schemeClr val="tx1"/>
              </a:solidFill>
              <a:latin typeface="+mj-lt"/>
            </a:endParaRPr>
          </a:p>
          <a:p>
            <a:pPr marL="1587" indent="0">
              <a:lnSpc>
                <a:spcPct val="95000"/>
              </a:lnSpc>
              <a:spcBef>
                <a:spcPts val="450"/>
              </a:spcBef>
              <a:buClrTx/>
              <a:buSzPct val="75000"/>
              <a:defRPr/>
            </a:pPr>
            <a:r>
              <a:rPr lang="et-EE" altLang="et-EE" sz="1800" dirty="0" smtClean="0">
                <a:solidFill>
                  <a:schemeClr val="tx1"/>
                </a:solidFill>
                <a:latin typeface="+mj-lt"/>
              </a:rPr>
              <a:t>Teisalt, keerulisi asju ja kiirelt teha oskavaid inimesi on vähe. Nõudlus nende järgi on palju suurem, kui ainult lihtsamaid asju teha oskavate inimeste järgi.</a:t>
            </a:r>
          </a:p>
          <a:p>
            <a:pPr marL="1587" indent="0">
              <a:lnSpc>
                <a:spcPct val="95000"/>
              </a:lnSpc>
              <a:spcBef>
                <a:spcPts val="450"/>
              </a:spcBef>
              <a:buClrTx/>
              <a:buSzPct val="75000"/>
              <a:defRPr/>
            </a:pPr>
            <a:endParaRPr lang="fi-FI" altLang="et-EE" sz="1800" dirty="0">
              <a:solidFill>
                <a:schemeClr val="tx1"/>
              </a:solidFill>
              <a:latin typeface="+mj-lt"/>
            </a:endParaRPr>
          </a:p>
          <a:p>
            <a:pPr marL="1587" indent="0">
              <a:lnSpc>
                <a:spcPct val="95000"/>
              </a:lnSpc>
              <a:spcBef>
                <a:spcPts val="450"/>
              </a:spcBef>
              <a:buClrTx/>
              <a:buSzPct val="75000"/>
              <a:defRPr/>
            </a:pPr>
            <a:r>
              <a:rPr lang="et-EE" altLang="et-EE" sz="1800" dirty="0" smtClean="0">
                <a:solidFill>
                  <a:schemeClr val="tx1"/>
                </a:solidFill>
                <a:latin typeface="+mj-lt"/>
              </a:rPr>
              <a:t>Kolmandaks</a:t>
            </a:r>
            <a:r>
              <a:rPr lang="fi-FI" altLang="et-EE" sz="1800" dirty="0" smtClean="0">
                <a:solidFill>
                  <a:schemeClr val="tx1"/>
                </a:solidFill>
                <a:latin typeface="+mj-lt"/>
              </a:rPr>
              <a:t>, </a:t>
            </a:r>
            <a:r>
              <a:rPr lang="fi-FI" altLang="et-EE" sz="1800" dirty="0">
                <a:solidFill>
                  <a:schemeClr val="tx1"/>
                </a:solidFill>
                <a:latin typeface="+mj-lt"/>
              </a:rPr>
              <a:t>mida rohkem keegi eri asju teha oskab, seda hinnatum ta on ja seda rohkem on tal potentsiaal teenida.</a:t>
            </a:r>
          </a:p>
          <a:p>
            <a:pPr marL="1587" indent="0">
              <a:lnSpc>
                <a:spcPct val="95000"/>
              </a:lnSpc>
              <a:spcBef>
                <a:spcPts val="450"/>
              </a:spcBef>
              <a:buClrTx/>
              <a:buSzPct val="75000"/>
              <a:defRPr/>
            </a:pPr>
            <a:endParaRPr lang="et-EE" altLang="et-EE" sz="1800" dirty="0">
              <a:solidFill>
                <a:schemeClr val="tx1"/>
              </a:solidFill>
              <a:latin typeface="+mj-lt"/>
            </a:endParaRPr>
          </a:p>
          <a:p>
            <a:pPr marL="1587" indent="0">
              <a:lnSpc>
                <a:spcPct val="95000"/>
              </a:lnSpc>
              <a:spcBef>
                <a:spcPts val="450"/>
              </a:spcBef>
              <a:buClrTx/>
              <a:buSzPct val="75000"/>
              <a:defRPr/>
            </a:pPr>
            <a:r>
              <a:rPr lang="et-EE" altLang="et-EE" sz="1800" dirty="0" smtClean="0">
                <a:solidFill>
                  <a:schemeClr val="tx1"/>
                </a:solidFill>
                <a:latin typeface="+mj-lt"/>
              </a:rPr>
              <a:t>Ehk, laias laastus eriti hinnatud IT inimesed on kas üks või teine või mõlemit:</a:t>
            </a:r>
          </a:p>
          <a:p>
            <a:pPr marL="1587" indent="0">
              <a:lnSpc>
                <a:spcPct val="95000"/>
              </a:lnSpc>
              <a:spcBef>
                <a:spcPts val="450"/>
              </a:spcBef>
              <a:buClrTx/>
              <a:buSzPct val="75000"/>
              <a:defRPr/>
            </a:pPr>
            <a:endParaRPr lang="et-EE" altLang="et-EE" sz="1800" dirty="0">
              <a:solidFill>
                <a:schemeClr val="tx1"/>
              </a:solidFill>
              <a:latin typeface="+mj-lt"/>
            </a:endParaRPr>
          </a:p>
          <a:p>
            <a:pPr marL="287337" indent="-285750">
              <a:lnSpc>
                <a:spcPct val="95000"/>
              </a:lnSpc>
              <a:spcBef>
                <a:spcPts val="450"/>
              </a:spcBef>
              <a:buClrTx/>
              <a:buSzPct val="75000"/>
              <a:buFont typeface="Arial" panose="020B0604020202020204" pitchFamily="34" charset="0"/>
              <a:buChar char="•"/>
              <a:defRPr/>
            </a:pPr>
            <a:r>
              <a:rPr lang="et-EE" altLang="et-EE" sz="1800" dirty="0" smtClean="0">
                <a:solidFill>
                  <a:schemeClr val="tx1"/>
                </a:solidFill>
                <a:latin typeface="+mj-lt"/>
              </a:rPr>
              <a:t>Oskavad teha </a:t>
            </a:r>
            <a:r>
              <a:rPr lang="et-EE" altLang="et-EE" sz="1800" b="1" dirty="0" smtClean="0">
                <a:solidFill>
                  <a:schemeClr val="tx1"/>
                </a:solidFill>
                <a:latin typeface="+mj-lt"/>
              </a:rPr>
              <a:t>keerulisi asju </a:t>
            </a:r>
            <a:r>
              <a:rPr lang="et-EE" altLang="et-EE" sz="1800" dirty="0" smtClean="0">
                <a:solidFill>
                  <a:schemeClr val="tx1"/>
                </a:solidFill>
                <a:latin typeface="+mj-lt"/>
              </a:rPr>
              <a:t>(veel parem, kui kiiresti ja iseseisvalt).</a:t>
            </a:r>
          </a:p>
          <a:p>
            <a:pPr marL="287337" indent="-285750">
              <a:lnSpc>
                <a:spcPct val="95000"/>
              </a:lnSpc>
              <a:spcBef>
                <a:spcPts val="450"/>
              </a:spcBef>
              <a:buClrTx/>
              <a:buSzPct val="75000"/>
              <a:buFont typeface="Arial" panose="020B0604020202020204" pitchFamily="34" charset="0"/>
              <a:buChar char="•"/>
              <a:defRPr/>
            </a:pPr>
            <a:endParaRPr lang="et-EE" altLang="et-EE" sz="1800" dirty="0">
              <a:solidFill>
                <a:schemeClr val="tx1"/>
              </a:solidFill>
              <a:latin typeface="+mj-lt"/>
            </a:endParaRPr>
          </a:p>
          <a:p>
            <a:pPr marL="287337" indent="-285750">
              <a:lnSpc>
                <a:spcPct val="95000"/>
              </a:lnSpc>
              <a:spcBef>
                <a:spcPts val="450"/>
              </a:spcBef>
              <a:buClrTx/>
              <a:buSzPct val="75000"/>
              <a:buFont typeface="Arial" panose="020B0604020202020204" pitchFamily="34" charset="0"/>
              <a:buChar char="•"/>
              <a:defRPr/>
            </a:pPr>
            <a:r>
              <a:rPr lang="et-EE" altLang="et-EE" sz="1800" dirty="0" smtClean="0">
                <a:solidFill>
                  <a:schemeClr val="tx1"/>
                </a:solidFill>
                <a:latin typeface="+mj-lt"/>
              </a:rPr>
              <a:t>Oskavad teha </a:t>
            </a:r>
            <a:r>
              <a:rPr lang="et-EE" altLang="et-EE" sz="1800" b="1" dirty="0" smtClean="0">
                <a:solidFill>
                  <a:schemeClr val="tx1"/>
                </a:solidFill>
                <a:latin typeface="+mj-lt"/>
              </a:rPr>
              <a:t>palju asju </a:t>
            </a:r>
            <a:r>
              <a:rPr lang="et-EE" altLang="et-EE" sz="1800" dirty="0" smtClean="0">
                <a:solidFill>
                  <a:schemeClr val="tx1"/>
                </a:solidFill>
                <a:latin typeface="+mj-lt"/>
              </a:rPr>
              <a:t>(a la uurida kliendi käest vajadusi ja suhelda kliendiga, mõelda välja lahenduse põhimõtteid, õpetada ja toetada teisi, müüa projekte ja tarkvara, dokumenteerida, turundada, ...)</a:t>
            </a:r>
          </a:p>
          <a:p>
            <a:pPr marL="287337" indent="-285750">
              <a:lnSpc>
                <a:spcPct val="95000"/>
              </a:lnSpc>
              <a:spcBef>
                <a:spcPts val="450"/>
              </a:spcBef>
              <a:buClrTx/>
              <a:buSzPct val="75000"/>
              <a:buFont typeface="Arial" panose="020B0604020202020204" pitchFamily="34" charset="0"/>
              <a:buChar char="•"/>
              <a:defRPr/>
            </a:pPr>
            <a:endParaRPr lang="et-EE" altLang="et-EE" sz="1800" dirty="0">
              <a:solidFill>
                <a:schemeClr val="tx1"/>
              </a:solidFill>
              <a:latin typeface="+mj-lt"/>
            </a:endParaRPr>
          </a:p>
          <a:p>
            <a:pPr marL="287337" indent="-285750">
              <a:lnSpc>
                <a:spcPct val="95000"/>
              </a:lnSpc>
              <a:spcBef>
                <a:spcPts val="450"/>
              </a:spcBef>
              <a:buClrTx/>
              <a:buSzPct val="75000"/>
              <a:buFont typeface="Arial" panose="020B0604020202020204" pitchFamily="34" charset="0"/>
              <a:buChar char="•"/>
              <a:defRPr/>
            </a:pPr>
            <a:endParaRPr lang="et-EE" altLang="et-EE" sz="1800" dirty="0" smtClean="0">
              <a:solidFill>
                <a:schemeClr val="tx1"/>
              </a:solidFill>
              <a:latin typeface="+mj-lt"/>
            </a:endParaRPr>
          </a:p>
          <a:p>
            <a:pPr marL="1587" indent="0">
              <a:lnSpc>
                <a:spcPct val="95000"/>
              </a:lnSpc>
              <a:spcBef>
                <a:spcPts val="450"/>
              </a:spcBef>
              <a:buClrTx/>
              <a:buSzPct val="75000"/>
              <a:defRPr/>
            </a:pPr>
            <a:endParaRPr lang="et-EE" altLang="et-EE" sz="1800" dirty="0">
              <a:solidFill>
                <a:schemeClr val="tx1"/>
              </a:solidFill>
              <a:latin typeface="+mj-lt"/>
            </a:endParaRPr>
          </a:p>
          <a:p>
            <a:pPr marL="1587" indent="0">
              <a:lnSpc>
                <a:spcPct val="95000"/>
              </a:lnSpc>
              <a:spcBef>
                <a:spcPts val="450"/>
              </a:spcBef>
              <a:buClrTx/>
              <a:buSzPct val="75000"/>
              <a:defRPr/>
            </a:pPr>
            <a:endParaRPr lang="en-GB" altLang="et-EE" sz="1800" dirty="0" smtClean="0">
              <a:solidFill>
                <a:schemeClr val="tx1"/>
              </a:solidFill>
              <a:latin typeface="+mj-lt"/>
            </a:endParaRPr>
          </a:p>
        </p:txBody>
      </p:sp>
      <p:grpSp>
        <p:nvGrpSpPr>
          <p:cNvPr id="21508" name="Group 3"/>
          <p:cNvGrpSpPr>
            <a:grpSpLocks/>
          </p:cNvGrpSpPr>
          <p:nvPr/>
        </p:nvGrpSpPr>
        <p:grpSpPr bwMode="auto">
          <a:xfrm>
            <a:off x="838200" y="374650"/>
            <a:ext cx="7764463" cy="309563"/>
            <a:chOff x="528" y="236"/>
            <a:chExt cx="4891" cy="195"/>
          </a:xfrm>
        </p:grpSpPr>
        <p:sp>
          <p:nvSpPr>
            <p:cNvPr id="21509" name="Line 4"/>
            <p:cNvSpPr>
              <a:spLocks noChangeShapeType="1"/>
            </p:cNvSpPr>
            <p:nvPr/>
          </p:nvSpPr>
          <p:spPr bwMode="auto">
            <a:xfrm>
              <a:off x="528" y="428"/>
              <a:ext cx="4890" cy="0"/>
            </a:xfrm>
            <a:prstGeom prst="line">
              <a:avLst/>
            </a:prstGeom>
            <a:noFill/>
            <a:ln w="12600" cap="sq">
              <a:solidFill>
                <a:srgbClr val="0066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sp>
          <p:nvSpPr>
            <p:cNvPr id="21510" name="Line 5"/>
            <p:cNvSpPr>
              <a:spLocks noChangeShapeType="1"/>
            </p:cNvSpPr>
            <p:nvPr/>
          </p:nvSpPr>
          <p:spPr bwMode="auto">
            <a:xfrm flipV="1">
              <a:off x="5420" y="235"/>
              <a:ext cx="0" cy="197"/>
            </a:xfrm>
            <a:prstGeom prst="line">
              <a:avLst/>
            </a:prstGeom>
            <a:noFill/>
            <a:ln w="12600" cap="sq">
              <a:solidFill>
                <a:srgbClr val="0066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grpSp>
    </p:spTree>
  </p:cSld>
  <p:clrMapOvr>
    <a:masterClrMapping/>
  </p:clrMapOvr>
  <p:transition>
    <p:wipe dir="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1"/>
          <p:cNvSpPr txBox="1">
            <a:spLocks noChangeArrowheads="1"/>
          </p:cNvSpPr>
          <p:nvPr/>
        </p:nvSpPr>
        <p:spPr bwMode="auto">
          <a:xfrm>
            <a:off x="762000" y="0"/>
            <a:ext cx="7772400" cy="838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9pPr>
          </a:lstStyle>
          <a:p>
            <a:pPr>
              <a:lnSpc>
                <a:spcPct val="95000"/>
              </a:lnSpc>
              <a:buClrTx/>
              <a:buFontTx/>
              <a:buNone/>
            </a:pPr>
            <a:r>
              <a:rPr lang="et-EE" altLang="et-EE" b="1" dirty="0" smtClean="0">
                <a:solidFill>
                  <a:srgbClr val="000099"/>
                </a:solidFill>
                <a:latin typeface="Bitstream Vera Sans" charset="0"/>
              </a:rPr>
              <a:t>Avalikud hanked</a:t>
            </a:r>
            <a:endParaRPr lang="en-GB" altLang="et-EE" b="1" dirty="0">
              <a:solidFill>
                <a:srgbClr val="000099"/>
              </a:solidFill>
              <a:latin typeface="Bitstream Vera Sans" charset="0"/>
            </a:endParaRPr>
          </a:p>
        </p:txBody>
      </p:sp>
      <p:sp>
        <p:nvSpPr>
          <p:cNvPr id="20482" name="Text Box 2"/>
          <p:cNvSpPr txBox="1">
            <a:spLocks noChangeArrowheads="1"/>
          </p:cNvSpPr>
          <p:nvPr/>
        </p:nvSpPr>
        <p:spPr bwMode="auto">
          <a:xfrm>
            <a:off x="838200" y="990600"/>
            <a:ext cx="7848600" cy="5514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31788" indent="-331788">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1pPr>
            <a:lvl2pPr marL="731838" indent="-274638">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2pPr>
            <a:lvl3pPr indent="-225425">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3pPr>
            <a:lvl4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4pPr>
            <a:lvl5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9pPr>
          </a:lstStyle>
          <a:p>
            <a:pPr marL="333375">
              <a:lnSpc>
                <a:spcPct val="95000"/>
              </a:lnSpc>
              <a:spcBef>
                <a:spcPts val="450"/>
              </a:spcBef>
              <a:buClrTx/>
              <a:buSzPct val="75000"/>
              <a:buFontTx/>
              <a:buNone/>
              <a:defRPr/>
            </a:pPr>
            <a:r>
              <a:rPr lang="et-EE" altLang="et-EE" sz="1800" dirty="0" smtClean="0">
                <a:solidFill>
                  <a:schemeClr val="tx1"/>
                </a:solidFill>
                <a:latin typeface="+mj-lt"/>
              </a:rPr>
              <a:t>Taust: kuidas tellimusi saada?</a:t>
            </a:r>
          </a:p>
          <a:p>
            <a:pPr marL="333375">
              <a:lnSpc>
                <a:spcPct val="95000"/>
              </a:lnSpc>
              <a:spcBef>
                <a:spcPts val="450"/>
              </a:spcBef>
              <a:buClrTx/>
              <a:buSzPct val="75000"/>
              <a:buFontTx/>
              <a:buNone/>
              <a:defRPr/>
            </a:pPr>
            <a:endParaRPr lang="et-EE" altLang="et-EE" sz="1800" dirty="0">
              <a:solidFill>
                <a:schemeClr val="tx1"/>
              </a:solidFill>
              <a:latin typeface="+mj-lt"/>
            </a:endParaRPr>
          </a:p>
          <a:p>
            <a:pPr marL="333375">
              <a:lnSpc>
                <a:spcPct val="95000"/>
              </a:lnSpc>
              <a:spcBef>
                <a:spcPts val="450"/>
              </a:spcBef>
              <a:buClrTx/>
              <a:buSzPct val="75000"/>
              <a:buFont typeface="Arial" panose="020B0604020202020204" pitchFamily="34" charset="0"/>
              <a:buChar char="•"/>
              <a:defRPr/>
            </a:pPr>
            <a:r>
              <a:rPr lang="et-EE" altLang="et-EE" sz="1800" dirty="0" smtClean="0">
                <a:solidFill>
                  <a:schemeClr val="tx1"/>
                </a:solidFill>
                <a:latin typeface="+mj-lt"/>
              </a:rPr>
              <a:t>Tuttavad ja inimesed, kes sinust kuulnud, tulevad ja ütlevad, et neil miskit vaja.</a:t>
            </a:r>
          </a:p>
          <a:p>
            <a:pPr marL="333375">
              <a:lnSpc>
                <a:spcPct val="95000"/>
              </a:lnSpc>
              <a:spcBef>
                <a:spcPts val="450"/>
              </a:spcBef>
              <a:buClrTx/>
              <a:buSzPct val="75000"/>
              <a:buFont typeface="Arial" panose="020B0604020202020204" pitchFamily="34" charset="0"/>
              <a:buChar char="•"/>
              <a:defRPr/>
            </a:pPr>
            <a:r>
              <a:rPr lang="et-EE" altLang="et-EE" sz="1800" dirty="0" smtClean="0">
                <a:solidFill>
                  <a:schemeClr val="tx1"/>
                </a:solidFill>
                <a:latin typeface="+mj-lt"/>
              </a:rPr>
              <a:t>Ise otsid inimesi, kellelt uurid, kuidas neid aidata ja pakud, et ehitaksid neile kasuliku asja.</a:t>
            </a:r>
          </a:p>
          <a:p>
            <a:pPr marL="333375">
              <a:lnSpc>
                <a:spcPct val="95000"/>
              </a:lnSpc>
              <a:spcBef>
                <a:spcPts val="450"/>
              </a:spcBef>
              <a:buClrTx/>
              <a:buSzPct val="75000"/>
              <a:buFont typeface="Arial" panose="020B0604020202020204" pitchFamily="34" charset="0"/>
              <a:buChar char="•"/>
              <a:defRPr/>
            </a:pPr>
            <a:r>
              <a:rPr lang="et-EE" altLang="et-EE" sz="1800" dirty="0" smtClean="0">
                <a:solidFill>
                  <a:srgbClr val="FF0000"/>
                </a:solidFill>
                <a:latin typeface="+mj-lt"/>
              </a:rPr>
              <a:t>Avalikud hanked</a:t>
            </a:r>
            <a:r>
              <a:rPr lang="et-EE" altLang="et-EE" sz="1800" dirty="0" smtClean="0">
                <a:solidFill>
                  <a:schemeClr val="tx1"/>
                </a:solidFill>
                <a:latin typeface="+mj-lt"/>
              </a:rPr>
              <a:t>: korraldab riigisektor ja suuremad firmad.</a:t>
            </a:r>
          </a:p>
          <a:p>
            <a:pPr marL="1587" indent="0">
              <a:lnSpc>
                <a:spcPct val="95000"/>
              </a:lnSpc>
              <a:spcBef>
                <a:spcPts val="450"/>
              </a:spcBef>
              <a:buClrTx/>
              <a:buSzPct val="75000"/>
              <a:defRPr/>
            </a:pPr>
            <a:endParaRPr lang="et-EE" altLang="et-EE" sz="1800" dirty="0">
              <a:solidFill>
                <a:schemeClr val="tx1"/>
              </a:solidFill>
              <a:latin typeface="+mj-lt"/>
            </a:endParaRPr>
          </a:p>
          <a:p>
            <a:pPr marL="1587" indent="0">
              <a:lnSpc>
                <a:spcPct val="95000"/>
              </a:lnSpc>
              <a:spcBef>
                <a:spcPts val="450"/>
              </a:spcBef>
              <a:buClrTx/>
              <a:buSzPct val="75000"/>
              <a:defRPr/>
            </a:pPr>
            <a:r>
              <a:rPr lang="et-EE" altLang="et-EE" sz="1800" b="1" dirty="0">
                <a:solidFill>
                  <a:schemeClr val="tx1"/>
                </a:solidFill>
                <a:latin typeface="+mj-lt"/>
              </a:rPr>
              <a:t>https://riigihanked.riik.ee</a:t>
            </a:r>
            <a:r>
              <a:rPr lang="et-EE" altLang="et-EE" sz="1800" b="1" dirty="0" smtClean="0">
                <a:solidFill>
                  <a:schemeClr val="tx1"/>
                </a:solidFill>
                <a:latin typeface="+mj-lt"/>
              </a:rPr>
              <a:t>/</a:t>
            </a:r>
          </a:p>
          <a:p>
            <a:pPr marL="1587" indent="0">
              <a:lnSpc>
                <a:spcPct val="95000"/>
              </a:lnSpc>
              <a:spcBef>
                <a:spcPts val="450"/>
              </a:spcBef>
              <a:buClrTx/>
              <a:buSzPct val="75000"/>
              <a:defRPr/>
            </a:pPr>
            <a:endParaRPr lang="et-EE" altLang="et-EE" sz="1800" b="1" dirty="0" smtClean="0">
              <a:solidFill>
                <a:schemeClr val="tx1"/>
              </a:solidFill>
              <a:latin typeface="+mj-lt"/>
            </a:endParaRPr>
          </a:p>
          <a:p>
            <a:pPr marL="1587" indent="0">
              <a:lnSpc>
                <a:spcPct val="95000"/>
              </a:lnSpc>
              <a:spcBef>
                <a:spcPts val="450"/>
              </a:spcBef>
              <a:buClrTx/>
              <a:buSzPct val="75000"/>
              <a:defRPr/>
            </a:pPr>
            <a:r>
              <a:rPr lang="et-EE" altLang="et-EE" sz="1800" dirty="0" smtClean="0">
                <a:solidFill>
                  <a:schemeClr val="tx1"/>
                </a:solidFill>
                <a:latin typeface="+mj-lt"/>
              </a:rPr>
              <a:t>Vali Avaldatud-&gt;</a:t>
            </a:r>
            <a:r>
              <a:rPr lang="et-EE" altLang="et-EE" sz="1800" b="1" dirty="0" smtClean="0">
                <a:solidFill>
                  <a:schemeClr val="tx1"/>
                </a:solidFill>
                <a:latin typeface="+mj-lt"/>
              </a:rPr>
              <a:t>viimased 6 kuud</a:t>
            </a:r>
          </a:p>
          <a:p>
            <a:pPr marL="1587" indent="0">
              <a:lnSpc>
                <a:spcPct val="95000"/>
              </a:lnSpc>
              <a:spcBef>
                <a:spcPts val="450"/>
              </a:spcBef>
              <a:buClrTx/>
              <a:buSzPct val="75000"/>
              <a:defRPr/>
            </a:pPr>
            <a:r>
              <a:rPr lang="et-EE" altLang="et-EE" sz="1800" dirty="0" smtClean="0">
                <a:solidFill>
                  <a:schemeClr val="tx1"/>
                </a:solidFill>
                <a:latin typeface="+mj-lt"/>
              </a:rPr>
              <a:t>Vali Esitamise tähtpäev-&gt;</a:t>
            </a:r>
            <a:r>
              <a:rPr lang="et-EE" altLang="et-EE" sz="1800" b="1" dirty="0" smtClean="0">
                <a:solidFill>
                  <a:schemeClr val="tx1"/>
                </a:solidFill>
                <a:latin typeface="+mj-lt"/>
              </a:rPr>
              <a:t>järgmised 6 kuud</a:t>
            </a:r>
            <a:endParaRPr lang="et-EE" altLang="et-EE" sz="1800" b="1" dirty="0">
              <a:solidFill>
                <a:schemeClr val="tx1"/>
              </a:solidFill>
              <a:latin typeface="+mj-lt"/>
            </a:endParaRPr>
          </a:p>
          <a:p>
            <a:pPr marL="1587" indent="0">
              <a:lnSpc>
                <a:spcPct val="95000"/>
              </a:lnSpc>
              <a:spcBef>
                <a:spcPts val="450"/>
              </a:spcBef>
              <a:buClrTx/>
              <a:buSzPct val="75000"/>
              <a:defRPr/>
            </a:pPr>
            <a:r>
              <a:rPr lang="et-EE" altLang="et-EE" sz="1800" dirty="0">
                <a:solidFill>
                  <a:schemeClr val="tx1"/>
                </a:solidFill>
                <a:latin typeface="+mj-lt"/>
              </a:rPr>
              <a:t>Vali </a:t>
            </a:r>
            <a:r>
              <a:rPr lang="et-EE" altLang="et-EE" sz="1800" dirty="0" smtClean="0">
                <a:solidFill>
                  <a:schemeClr val="tx1"/>
                </a:solidFill>
                <a:latin typeface="+mj-lt"/>
              </a:rPr>
              <a:t>tegevusvaldkond </a:t>
            </a:r>
            <a:r>
              <a:rPr lang="et-EE" altLang="et-EE" sz="1800" b="1" dirty="0">
                <a:solidFill>
                  <a:schemeClr val="tx1"/>
                </a:solidFill>
                <a:latin typeface="+mj-lt"/>
              </a:rPr>
              <a:t>72000000-5</a:t>
            </a:r>
            <a:r>
              <a:rPr lang="et-EE" altLang="et-EE" sz="1800" dirty="0">
                <a:solidFill>
                  <a:schemeClr val="tx1"/>
                </a:solidFill>
                <a:latin typeface="+mj-lt"/>
              </a:rPr>
              <a:t> (IT-teenused: nõuande-, tarkvaraarendus-, Interneti- ja </a:t>
            </a:r>
            <a:r>
              <a:rPr lang="et-EE" altLang="et-EE" sz="1800" dirty="0" smtClean="0">
                <a:solidFill>
                  <a:schemeClr val="tx1"/>
                </a:solidFill>
                <a:latin typeface="+mj-lt"/>
              </a:rPr>
              <a:t>tugiteenused)</a:t>
            </a:r>
          </a:p>
          <a:p>
            <a:pPr marL="1587" indent="0">
              <a:lnSpc>
                <a:spcPct val="95000"/>
              </a:lnSpc>
              <a:spcBef>
                <a:spcPts val="450"/>
              </a:spcBef>
              <a:buClrTx/>
              <a:buSzPct val="75000"/>
              <a:defRPr/>
            </a:pPr>
            <a:endParaRPr lang="et-EE" altLang="et-EE" sz="1800" dirty="0">
              <a:solidFill>
                <a:schemeClr val="tx1"/>
              </a:solidFill>
              <a:latin typeface="+mj-lt"/>
            </a:endParaRPr>
          </a:p>
          <a:p>
            <a:pPr marL="1587" indent="0">
              <a:lnSpc>
                <a:spcPct val="95000"/>
              </a:lnSpc>
              <a:spcBef>
                <a:spcPts val="450"/>
              </a:spcBef>
              <a:buClrTx/>
              <a:buSzPct val="75000"/>
              <a:defRPr/>
            </a:pPr>
            <a:r>
              <a:rPr lang="et-EE" altLang="et-EE" sz="1800" dirty="0">
                <a:solidFill>
                  <a:schemeClr val="tx1"/>
                </a:solidFill>
                <a:latin typeface="+mj-lt"/>
              </a:rPr>
              <a:t>Hanke infos vaata kõigepealt </a:t>
            </a:r>
            <a:r>
              <a:rPr lang="et-EE" altLang="et-EE" sz="1800" b="1" dirty="0">
                <a:solidFill>
                  <a:schemeClr val="tx1"/>
                </a:solidFill>
                <a:latin typeface="+mj-lt"/>
              </a:rPr>
              <a:t>Kvalifitseerimistingimused</a:t>
            </a:r>
          </a:p>
          <a:p>
            <a:pPr marL="333375">
              <a:lnSpc>
                <a:spcPct val="95000"/>
              </a:lnSpc>
              <a:spcBef>
                <a:spcPts val="450"/>
              </a:spcBef>
              <a:buClrTx/>
              <a:buSzPct val="75000"/>
              <a:buFont typeface="Arial" panose="020B0604020202020204" pitchFamily="34" charset="0"/>
              <a:buChar char="•"/>
              <a:defRPr/>
            </a:pPr>
            <a:endParaRPr lang="en-GB" altLang="et-EE" sz="1800" dirty="0" smtClean="0">
              <a:solidFill>
                <a:schemeClr val="tx1"/>
              </a:solidFill>
              <a:latin typeface="+mj-lt"/>
            </a:endParaRPr>
          </a:p>
        </p:txBody>
      </p:sp>
      <p:grpSp>
        <p:nvGrpSpPr>
          <p:cNvPr id="22532" name="Group 3"/>
          <p:cNvGrpSpPr>
            <a:grpSpLocks/>
          </p:cNvGrpSpPr>
          <p:nvPr/>
        </p:nvGrpSpPr>
        <p:grpSpPr bwMode="auto">
          <a:xfrm>
            <a:off x="838200" y="374650"/>
            <a:ext cx="7764463" cy="309563"/>
            <a:chOff x="528" y="236"/>
            <a:chExt cx="4891" cy="195"/>
          </a:xfrm>
        </p:grpSpPr>
        <p:sp>
          <p:nvSpPr>
            <p:cNvPr id="22533" name="Line 4"/>
            <p:cNvSpPr>
              <a:spLocks noChangeShapeType="1"/>
            </p:cNvSpPr>
            <p:nvPr/>
          </p:nvSpPr>
          <p:spPr bwMode="auto">
            <a:xfrm>
              <a:off x="528" y="428"/>
              <a:ext cx="4890" cy="0"/>
            </a:xfrm>
            <a:prstGeom prst="line">
              <a:avLst/>
            </a:prstGeom>
            <a:noFill/>
            <a:ln w="12600" cap="sq">
              <a:solidFill>
                <a:srgbClr val="0066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sp>
          <p:nvSpPr>
            <p:cNvPr id="22534" name="Line 5"/>
            <p:cNvSpPr>
              <a:spLocks noChangeShapeType="1"/>
            </p:cNvSpPr>
            <p:nvPr/>
          </p:nvSpPr>
          <p:spPr bwMode="auto">
            <a:xfrm flipV="1">
              <a:off x="5420" y="235"/>
              <a:ext cx="0" cy="197"/>
            </a:xfrm>
            <a:prstGeom prst="line">
              <a:avLst/>
            </a:prstGeom>
            <a:noFill/>
            <a:ln w="12600" cap="sq">
              <a:solidFill>
                <a:srgbClr val="0066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grpSp>
    </p:spTree>
  </p:cSld>
  <p:clrMapOvr>
    <a:masterClrMapping/>
  </p:clrMapOvr>
  <p:transition>
    <p:wipe dir="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8" name="Text Box 1"/>
          <p:cNvSpPr txBox="1">
            <a:spLocks noChangeArrowheads="1"/>
          </p:cNvSpPr>
          <p:nvPr/>
        </p:nvSpPr>
        <p:spPr bwMode="auto">
          <a:xfrm>
            <a:off x="762000" y="0"/>
            <a:ext cx="7772400" cy="838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9pPr>
          </a:lstStyle>
          <a:p>
            <a:pPr>
              <a:lnSpc>
                <a:spcPct val="95000"/>
              </a:lnSpc>
              <a:buClrTx/>
              <a:buFontTx/>
              <a:buNone/>
            </a:pPr>
            <a:r>
              <a:rPr lang="et-EE" altLang="et-EE" b="1" dirty="0" smtClean="0">
                <a:solidFill>
                  <a:srgbClr val="000099"/>
                </a:solidFill>
                <a:latin typeface="Bitstream Vera Sans" charset="0"/>
              </a:rPr>
              <a:t>Head </a:t>
            </a:r>
            <a:r>
              <a:rPr lang="en-GB" altLang="et-EE" b="1" dirty="0" err="1" smtClean="0">
                <a:solidFill>
                  <a:srgbClr val="000099"/>
                </a:solidFill>
                <a:latin typeface="Bitstream Vera Sans" charset="0"/>
              </a:rPr>
              <a:t>põhireeglid</a:t>
            </a:r>
            <a:endParaRPr lang="en-GB" altLang="et-EE" b="1" dirty="0">
              <a:solidFill>
                <a:srgbClr val="000099"/>
              </a:solidFill>
              <a:latin typeface="Bitstream Vera Sans" charset="0"/>
            </a:endParaRPr>
          </a:p>
        </p:txBody>
      </p:sp>
      <p:sp>
        <p:nvSpPr>
          <p:cNvPr id="21506" name="Text Box 2"/>
          <p:cNvSpPr txBox="1">
            <a:spLocks noChangeArrowheads="1"/>
          </p:cNvSpPr>
          <p:nvPr/>
        </p:nvSpPr>
        <p:spPr bwMode="auto">
          <a:xfrm>
            <a:off x="838200" y="990600"/>
            <a:ext cx="7848600" cy="5127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31788" indent="-331788">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1pPr>
            <a:lvl2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2pPr>
            <a:lvl3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3pPr>
            <a:lvl4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4pPr>
            <a:lvl5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9pPr>
          </a:lstStyle>
          <a:p>
            <a:pPr algn="just">
              <a:lnSpc>
                <a:spcPct val="95000"/>
              </a:lnSpc>
              <a:spcBef>
                <a:spcPts val="450"/>
              </a:spcBef>
              <a:buClr>
                <a:srgbClr val="CC0000"/>
              </a:buClr>
              <a:buFont typeface="Wingdings" charset="2"/>
              <a:buChar char=""/>
              <a:defRPr/>
            </a:pPr>
            <a:r>
              <a:rPr lang="en-GB" altLang="et-EE" sz="1800" smtClean="0">
                <a:solidFill>
                  <a:schemeClr val="tx1"/>
                </a:solidFill>
                <a:latin typeface="+mj-lt"/>
              </a:rPr>
              <a:t>Kindlaid reegleid ei ole. </a:t>
            </a:r>
          </a:p>
          <a:p>
            <a:pPr algn="just">
              <a:lnSpc>
                <a:spcPct val="95000"/>
              </a:lnSpc>
              <a:spcBef>
                <a:spcPts val="450"/>
              </a:spcBef>
              <a:buClr>
                <a:srgbClr val="CC0000"/>
              </a:buClr>
              <a:buFont typeface="Wingdings" charset="2"/>
              <a:buChar char=""/>
              <a:defRPr/>
            </a:pPr>
            <a:r>
              <a:rPr lang="en-GB" altLang="et-EE" sz="1800" smtClean="0">
                <a:solidFill>
                  <a:schemeClr val="tx1"/>
                </a:solidFill>
                <a:latin typeface="+mj-lt"/>
              </a:rPr>
              <a:t>Teie töö eesmärk firma jaoks on ruttu rohkem raha teenida.</a:t>
            </a:r>
          </a:p>
          <a:p>
            <a:pPr algn="just">
              <a:lnSpc>
                <a:spcPct val="95000"/>
              </a:lnSpc>
              <a:spcBef>
                <a:spcPts val="450"/>
              </a:spcBef>
              <a:buClr>
                <a:srgbClr val="CC0000"/>
              </a:buClr>
              <a:buFont typeface="Wingdings" charset="2"/>
              <a:buChar char=""/>
              <a:defRPr/>
            </a:pPr>
            <a:r>
              <a:rPr lang="en-GB" altLang="et-EE" sz="1800" smtClean="0">
                <a:solidFill>
                  <a:schemeClr val="tx1"/>
                </a:solidFill>
                <a:latin typeface="+mj-lt"/>
              </a:rPr>
              <a:t>Teie töö eesmärk kliendi jaoks on kliendi tuju tõsta.</a:t>
            </a:r>
          </a:p>
          <a:p>
            <a:pPr algn="just">
              <a:lnSpc>
                <a:spcPct val="95000"/>
              </a:lnSpc>
              <a:spcBef>
                <a:spcPts val="450"/>
              </a:spcBef>
              <a:buClr>
                <a:srgbClr val="CC0000"/>
              </a:buClr>
              <a:buFont typeface="Wingdings" charset="2"/>
              <a:buChar char=""/>
              <a:defRPr/>
            </a:pPr>
            <a:r>
              <a:rPr lang="en-GB" altLang="et-EE" sz="1800" smtClean="0">
                <a:solidFill>
                  <a:schemeClr val="tx1"/>
                </a:solidFill>
                <a:latin typeface="+mj-lt"/>
              </a:rPr>
              <a:t>Metoodikate kohta tasub lugeda ja uurida, aga mitte jälgida orjalikult ühtegi metoodikat!</a:t>
            </a:r>
          </a:p>
          <a:p>
            <a:pPr algn="just">
              <a:lnSpc>
                <a:spcPct val="95000"/>
              </a:lnSpc>
              <a:spcBef>
                <a:spcPts val="450"/>
              </a:spcBef>
              <a:buClr>
                <a:srgbClr val="CC0000"/>
              </a:buClr>
              <a:buFont typeface="Wingdings" charset="2"/>
              <a:buChar char=""/>
              <a:defRPr/>
            </a:pPr>
            <a:r>
              <a:rPr lang="en-GB" altLang="et-EE" sz="1800" smtClean="0">
                <a:solidFill>
                  <a:schemeClr val="tx1"/>
                </a:solidFill>
                <a:latin typeface="+mj-lt"/>
              </a:rPr>
              <a:t>Mitte keegi ei tee sinu eest midagi ära:  enamasti mitte keegi ei tee sulle speci, keegi ei tee sulle analüüsi jne: need tuleb ise teha.</a:t>
            </a:r>
          </a:p>
          <a:p>
            <a:pPr algn="just">
              <a:lnSpc>
                <a:spcPct val="95000"/>
              </a:lnSpc>
              <a:spcBef>
                <a:spcPts val="450"/>
              </a:spcBef>
              <a:buClr>
                <a:srgbClr val="CC0000"/>
              </a:buClr>
              <a:buFont typeface="Wingdings" charset="2"/>
              <a:buChar char=""/>
              <a:defRPr/>
            </a:pPr>
            <a:r>
              <a:rPr lang="en-GB" altLang="et-EE" sz="1800" smtClean="0">
                <a:solidFill>
                  <a:schemeClr val="tx1"/>
                </a:solidFill>
                <a:latin typeface="+mj-lt"/>
              </a:rPr>
              <a:t>Arendaja peab sisse elama kliendi igapäevatöösse ja seda väga hästi valdama! Ainult siis on võimalik aru saada, mida klient vajab ja mis teda aitab.</a:t>
            </a:r>
          </a:p>
          <a:p>
            <a:pPr algn="just">
              <a:lnSpc>
                <a:spcPct val="95000"/>
              </a:lnSpc>
              <a:spcBef>
                <a:spcPts val="450"/>
              </a:spcBef>
              <a:buClr>
                <a:srgbClr val="CC0000"/>
              </a:buClr>
              <a:buFont typeface="Wingdings" charset="2"/>
              <a:buChar char=""/>
              <a:defRPr/>
            </a:pPr>
            <a:r>
              <a:rPr lang="en-GB" altLang="et-EE" sz="1800" smtClean="0">
                <a:solidFill>
                  <a:schemeClr val="tx1"/>
                </a:solidFill>
                <a:latin typeface="+mj-lt"/>
              </a:rPr>
              <a:t>Kliendiga peab pidevalt suhtlema ja teda sundima kasutama pooltoorest funktsionaalsust: ei tohi teha "enne kõik valmis", kui asi kasutusse läheb.</a:t>
            </a:r>
          </a:p>
          <a:p>
            <a:pPr algn="just">
              <a:lnSpc>
                <a:spcPct val="95000"/>
              </a:lnSpc>
              <a:spcBef>
                <a:spcPts val="450"/>
              </a:spcBef>
              <a:buClr>
                <a:srgbClr val="CC0000"/>
              </a:buClr>
              <a:buFont typeface="Wingdings" charset="2"/>
              <a:buChar char=""/>
              <a:defRPr/>
            </a:pPr>
            <a:r>
              <a:rPr lang="en-GB" altLang="et-EE" sz="1800" smtClean="0">
                <a:solidFill>
                  <a:schemeClr val="tx1"/>
                </a:solidFill>
                <a:latin typeface="+mj-lt"/>
              </a:rPr>
              <a:t>Alati tuleb teha nii vähe funktsionaalsust, kui võimalik.</a:t>
            </a:r>
          </a:p>
          <a:p>
            <a:pPr algn="just">
              <a:lnSpc>
                <a:spcPct val="95000"/>
              </a:lnSpc>
              <a:spcBef>
                <a:spcPts val="450"/>
              </a:spcBef>
              <a:buClr>
                <a:srgbClr val="CC0000"/>
              </a:buClr>
              <a:buFont typeface="Wingdings" charset="2"/>
              <a:buChar char=""/>
              <a:defRPr/>
            </a:pPr>
            <a:r>
              <a:rPr lang="en-GB" altLang="et-EE" sz="1800" smtClean="0">
                <a:solidFill>
                  <a:schemeClr val="tx1"/>
                </a:solidFill>
                <a:latin typeface="+mj-lt"/>
              </a:rPr>
              <a:t>Vältige kõike, millest klient aru ei saa.</a:t>
            </a:r>
          </a:p>
          <a:p>
            <a:pPr algn="just">
              <a:lnSpc>
                <a:spcPct val="95000"/>
              </a:lnSpc>
              <a:spcBef>
                <a:spcPts val="450"/>
              </a:spcBef>
              <a:buClr>
                <a:srgbClr val="CC0000"/>
              </a:buClr>
              <a:buFont typeface="Wingdings" charset="2"/>
              <a:buChar char=""/>
              <a:defRPr/>
            </a:pPr>
            <a:r>
              <a:rPr lang="en-GB" altLang="et-EE" sz="1800" smtClean="0">
                <a:solidFill>
                  <a:schemeClr val="tx1"/>
                </a:solidFill>
                <a:latin typeface="+mj-lt"/>
              </a:rPr>
              <a:t>Ei ole olemas mingeid imenõkse ja supertehnoloogiaid.</a:t>
            </a:r>
          </a:p>
        </p:txBody>
      </p:sp>
      <p:grpSp>
        <p:nvGrpSpPr>
          <p:cNvPr id="24580" name="Group 3"/>
          <p:cNvGrpSpPr>
            <a:grpSpLocks/>
          </p:cNvGrpSpPr>
          <p:nvPr/>
        </p:nvGrpSpPr>
        <p:grpSpPr bwMode="auto">
          <a:xfrm>
            <a:off x="838200" y="374650"/>
            <a:ext cx="7764463" cy="309563"/>
            <a:chOff x="528" y="236"/>
            <a:chExt cx="4891" cy="195"/>
          </a:xfrm>
        </p:grpSpPr>
        <p:sp>
          <p:nvSpPr>
            <p:cNvPr id="24581" name="Line 4"/>
            <p:cNvSpPr>
              <a:spLocks noChangeShapeType="1"/>
            </p:cNvSpPr>
            <p:nvPr/>
          </p:nvSpPr>
          <p:spPr bwMode="auto">
            <a:xfrm>
              <a:off x="528" y="428"/>
              <a:ext cx="4890" cy="0"/>
            </a:xfrm>
            <a:prstGeom prst="line">
              <a:avLst/>
            </a:prstGeom>
            <a:noFill/>
            <a:ln w="12600" cap="sq">
              <a:solidFill>
                <a:srgbClr val="0066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sp>
          <p:nvSpPr>
            <p:cNvPr id="24582" name="Line 5"/>
            <p:cNvSpPr>
              <a:spLocks noChangeShapeType="1"/>
            </p:cNvSpPr>
            <p:nvPr/>
          </p:nvSpPr>
          <p:spPr bwMode="auto">
            <a:xfrm flipV="1">
              <a:off x="5420" y="235"/>
              <a:ext cx="0" cy="197"/>
            </a:xfrm>
            <a:prstGeom prst="line">
              <a:avLst/>
            </a:prstGeom>
            <a:noFill/>
            <a:ln w="12600" cap="sq">
              <a:solidFill>
                <a:srgbClr val="0066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grpSp>
    </p:spTree>
  </p:cSld>
  <p:clrMapOvr>
    <a:masterClrMapping/>
  </p:clrMapOvr>
  <p:transition>
    <p:wipe dir="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4" name="Text Box 1"/>
          <p:cNvSpPr txBox="1">
            <a:spLocks noChangeArrowheads="1"/>
          </p:cNvSpPr>
          <p:nvPr/>
        </p:nvSpPr>
        <p:spPr bwMode="auto">
          <a:xfrm>
            <a:off x="762000" y="0"/>
            <a:ext cx="7772400" cy="838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9pPr>
          </a:lstStyle>
          <a:p>
            <a:pPr>
              <a:lnSpc>
                <a:spcPct val="95000"/>
              </a:lnSpc>
              <a:buClrTx/>
              <a:buFontTx/>
              <a:buNone/>
            </a:pPr>
            <a:r>
              <a:rPr lang="en-GB" altLang="et-EE" b="1">
                <a:solidFill>
                  <a:srgbClr val="000099"/>
                </a:solidFill>
                <a:latin typeface="Bitstream Vera Sans" charset="0"/>
              </a:rPr>
              <a:t>Loengu ülevaade</a:t>
            </a:r>
          </a:p>
        </p:txBody>
      </p:sp>
      <p:sp>
        <p:nvSpPr>
          <p:cNvPr id="4098" name="Text Box 2"/>
          <p:cNvSpPr txBox="1">
            <a:spLocks noChangeArrowheads="1"/>
          </p:cNvSpPr>
          <p:nvPr/>
        </p:nvSpPr>
        <p:spPr bwMode="auto">
          <a:xfrm>
            <a:off x="838200" y="990600"/>
            <a:ext cx="7848600" cy="5191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31788" indent="-331788">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1pPr>
            <a:lvl2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2pPr>
            <a:lvl3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3pPr>
            <a:lvl4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4pPr>
            <a:lvl5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9pPr>
          </a:lstStyle>
          <a:p>
            <a:pPr>
              <a:lnSpc>
                <a:spcPct val="86000"/>
              </a:lnSpc>
              <a:spcBef>
                <a:spcPts val="400"/>
              </a:spcBef>
              <a:buClr>
                <a:srgbClr val="CC0000"/>
              </a:buClr>
              <a:buFont typeface="Wingdings" charset="2"/>
              <a:buChar char=""/>
              <a:defRPr/>
            </a:pPr>
            <a:r>
              <a:rPr lang="et-EE" altLang="et-EE" dirty="0" smtClean="0">
                <a:solidFill>
                  <a:schemeClr val="tx1"/>
                </a:solidFill>
                <a:latin typeface="+mj-lt"/>
              </a:rPr>
              <a:t>Raha: kuidas saada ja mis sellega teha</a:t>
            </a:r>
          </a:p>
          <a:p>
            <a:pPr>
              <a:lnSpc>
                <a:spcPct val="86000"/>
              </a:lnSpc>
              <a:spcBef>
                <a:spcPts val="400"/>
              </a:spcBef>
              <a:buClr>
                <a:srgbClr val="CC0000"/>
              </a:buClr>
              <a:buFont typeface="Wingdings" charset="2"/>
              <a:buChar char=""/>
              <a:defRPr/>
            </a:pPr>
            <a:r>
              <a:rPr lang="et-EE" altLang="et-EE" dirty="0" smtClean="0">
                <a:solidFill>
                  <a:schemeClr val="tx1"/>
                </a:solidFill>
                <a:latin typeface="+mj-lt"/>
              </a:rPr>
              <a:t>Ettevõtte ja riigiasutuse eesmärgid</a:t>
            </a:r>
          </a:p>
          <a:p>
            <a:pPr>
              <a:lnSpc>
                <a:spcPct val="86000"/>
              </a:lnSpc>
              <a:spcBef>
                <a:spcPts val="400"/>
              </a:spcBef>
              <a:buClr>
                <a:srgbClr val="CC0000"/>
              </a:buClr>
              <a:buFont typeface="Wingdings" charset="2"/>
              <a:buChar char=""/>
              <a:defRPr/>
            </a:pPr>
            <a:r>
              <a:rPr lang="et-EE" altLang="et-EE" dirty="0" smtClean="0">
                <a:solidFill>
                  <a:schemeClr val="tx1"/>
                </a:solidFill>
                <a:latin typeface="+mj-lt"/>
              </a:rPr>
              <a:t>IT ja mitte-it-firmad</a:t>
            </a:r>
          </a:p>
          <a:p>
            <a:pPr>
              <a:lnSpc>
                <a:spcPct val="86000"/>
              </a:lnSpc>
              <a:spcBef>
                <a:spcPts val="400"/>
              </a:spcBef>
              <a:buClr>
                <a:srgbClr val="CC0000"/>
              </a:buClr>
              <a:buFont typeface="Wingdings" charset="2"/>
              <a:buChar char=""/>
              <a:defRPr/>
            </a:pPr>
            <a:r>
              <a:rPr lang="en-GB" altLang="et-EE" dirty="0" err="1" smtClean="0">
                <a:solidFill>
                  <a:schemeClr val="tx1"/>
                </a:solidFill>
                <a:latin typeface="+mj-lt"/>
              </a:rPr>
              <a:t>Juhtimine</a:t>
            </a:r>
            <a:r>
              <a:rPr lang="et-EE" altLang="et-EE" dirty="0" smtClean="0">
                <a:solidFill>
                  <a:schemeClr val="tx1"/>
                </a:solidFill>
                <a:latin typeface="+mj-lt"/>
              </a:rPr>
              <a:t>: strateegiline ja operatiivne</a:t>
            </a:r>
            <a:endParaRPr lang="en-GB" altLang="et-EE" dirty="0" smtClean="0">
              <a:solidFill>
                <a:schemeClr val="tx1"/>
              </a:solidFill>
              <a:latin typeface="+mj-lt"/>
            </a:endParaRPr>
          </a:p>
          <a:p>
            <a:pPr>
              <a:lnSpc>
                <a:spcPct val="86000"/>
              </a:lnSpc>
              <a:spcBef>
                <a:spcPts val="400"/>
              </a:spcBef>
              <a:buClr>
                <a:srgbClr val="CC0000"/>
              </a:buClr>
              <a:buFont typeface="Wingdings" charset="2"/>
              <a:buChar char=""/>
              <a:defRPr/>
            </a:pPr>
            <a:r>
              <a:rPr lang="en-GB" altLang="et-EE" dirty="0" err="1" smtClean="0">
                <a:solidFill>
                  <a:schemeClr val="tx1"/>
                </a:solidFill>
                <a:latin typeface="+mj-lt"/>
              </a:rPr>
              <a:t>Projektid</a:t>
            </a:r>
            <a:r>
              <a:rPr lang="et-EE" altLang="et-EE" dirty="0" smtClean="0">
                <a:solidFill>
                  <a:schemeClr val="tx1"/>
                </a:solidFill>
                <a:latin typeface="+mj-lt"/>
              </a:rPr>
              <a:t>, </a:t>
            </a:r>
            <a:r>
              <a:rPr lang="et-EE" altLang="et-EE" dirty="0">
                <a:solidFill>
                  <a:schemeClr val="tx1"/>
                </a:solidFill>
                <a:latin typeface="+mj-lt"/>
              </a:rPr>
              <a:t>a</a:t>
            </a:r>
            <a:r>
              <a:rPr lang="en-GB" altLang="et-EE" dirty="0" err="1" smtClean="0">
                <a:solidFill>
                  <a:schemeClr val="tx1"/>
                </a:solidFill>
                <a:latin typeface="+mj-lt"/>
              </a:rPr>
              <a:t>rendusetapid</a:t>
            </a:r>
            <a:r>
              <a:rPr lang="et-EE" altLang="et-EE" dirty="0" smtClean="0">
                <a:solidFill>
                  <a:schemeClr val="tx1"/>
                </a:solidFill>
                <a:latin typeface="+mj-lt"/>
              </a:rPr>
              <a:t>, waterfall ja agile</a:t>
            </a:r>
            <a:endParaRPr lang="et-EE" altLang="et-EE" dirty="0" smtClean="0">
              <a:solidFill>
                <a:schemeClr val="tx1"/>
              </a:solidFill>
              <a:latin typeface="+mj-lt"/>
            </a:endParaRPr>
          </a:p>
          <a:p>
            <a:pPr>
              <a:lnSpc>
                <a:spcPct val="86000"/>
              </a:lnSpc>
              <a:spcBef>
                <a:spcPts val="400"/>
              </a:spcBef>
              <a:buClr>
                <a:srgbClr val="CC0000"/>
              </a:buClr>
              <a:buFont typeface="Wingdings" charset="2"/>
              <a:buChar char=""/>
              <a:defRPr/>
            </a:pPr>
            <a:r>
              <a:rPr lang="et-EE" altLang="et-EE" dirty="0" smtClean="0">
                <a:solidFill>
                  <a:schemeClr val="tx1"/>
                </a:solidFill>
                <a:latin typeface="+mj-lt"/>
              </a:rPr>
              <a:t>Startup ja mitte-startup</a:t>
            </a:r>
          </a:p>
          <a:p>
            <a:pPr>
              <a:lnSpc>
                <a:spcPct val="86000"/>
              </a:lnSpc>
              <a:spcBef>
                <a:spcPts val="400"/>
              </a:spcBef>
              <a:buClr>
                <a:srgbClr val="CC0000"/>
              </a:buClr>
              <a:buFont typeface="Wingdings" charset="2"/>
              <a:buChar char=""/>
              <a:defRPr/>
            </a:pPr>
            <a:r>
              <a:rPr lang="et-EE" altLang="et-EE" dirty="0" smtClean="0">
                <a:solidFill>
                  <a:schemeClr val="tx1"/>
                </a:solidFill>
                <a:latin typeface="+mj-lt"/>
              </a:rPr>
              <a:t>Ametid </a:t>
            </a:r>
            <a:r>
              <a:rPr lang="et-EE" altLang="et-EE" dirty="0" smtClean="0">
                <a:solidFill>
                  <a:schemeClr val="tx1"/>
                </a:solidFill>
                <a:latin typeface="+mj-lt"/>
              </a:rPr>
              <a:t>ja oskused</a:t>
            </a:r>
          </a:p>
          <a:p>
            <a:pPr>
              <a:lnSpc>
                <a:spcPct val="86000"/>
              </a:lnSpc>
              <a:spcBef>
                <a:spcPts val="400"/>
              </a:spcBef>
              <a:buClr>
                <a:srgbClr val="CC0000"/>
              </a:buClr>
              <a:buFont typeface="Wingdings" charset="2"/>
              <a:buChar char=""/>
              <a:defRPr/>
            </a:pPr>
            <a:r>
              <a:rPr lang="et-EE" altLang="et-EE" dirty="0" smtClean="0">
                <a:solidFill>
                  <a:schemeClr val="tx1"/>
                </a:solidFill>
                <a:latin typeface="+mj-lt"/>
              </a:rPr>
              <a:t>Hanked</a:t>
            </a:r>
          </a:p>
          <a:p>
            <a:pPr>
              <a:lnSpc>
                <a:spcPct val="86000"/>
              </a:lnSpc>
              <a:spcBef>
                <a:spcPts val="400"/>
              </a:spcBef>
              <a:buClr>
                <a:srgbClr val="CC0000"/>
              </a:buClr>
              <a:buFont typeface="Wingdings" charset="2"/>
              <a:buChar char=""/>
              <a:defRPr/>
            </a:pPr>
            <a:r>
              <a:rPr lang="et-EE" altLang="et-EE" dirty="0" smtClean="0">
                <a:solidFill>
                  <a:schemeClr val="tx1"/>
                </a:solidFill>
                <a:latin typeface="+mj-lt"/>
              </a:rPr>
              <a:t>Head</a:t>
            </a:r>
            <a:r>
              <a:rPr lang="en-GB" altLang="et-EE" dirty="0" smtClean="0">
                <a:solidFill>
                  <a:schemeClr val="tx1"/>
                </a:solidFill>
                <a:latin typeface="+mj-lt"/>
              </a:rPr>
              <a:t> </a:t>
            </a:r>
            <a:r>
              <a:rPr lang="en-GB" altLang="et-EE" dirty="0" err="1" smtClean="0">
                <a:solidFill>
                  <a:schemeClr val="tx1"/>
                </a:solidFill>
                <a:latin typeface="+mj-lt"/>
              </a:rPr>
              <a:t>põhireeglid</a:t>
            </a:r>
            <a:endParaRPr lang="en-GB" altLang="et-EE" dirty="0" smtClean="0">
              <a:solidFill>
                <a:schemeClr val="tx1"/>
              </a:solidFill>
              <a:latin typeface="+mj-lt"/>
            </a:endParaRPr>
          </a:p>
        </p:txBody>
      </p:sp>
      <p:grpSp>
        <p:nvGrpSpPr>
          <p:cNvPr id="3076" name="Group 3"/>
          <p:cNvGrpSpPr>
            <a:grpSpLocks/>
          </p:cNvGrpSpPr>
          <p:nvPr/>
        </p:nvGrpSpPr>
        <p:grpSpPr bwMode="auto">
          <a:xfrm>
            <a:off x="838200" y="374650"/>
            <a:ext cx="7764463" cy="309563"/>
            <a:chOff x="528" y="236"/>
            <a:chExt cx="4891" cy="195"/>
          </a:xfrm>
        </p:grpSpPr>
        <p:sp>
          <p:nvSpPr>
            <p:cNvPr id="3077" name="Line 4"/>
            <p:cNvSpPr>
              <a:spLocks noChangeShapeType="1"/>
            </p:cNvSpPr>
            <p:nvPr/>
          </p:nvSpPr>
          <p:spPr bwMode="auto">
            <a:xfrm>
              <a:off x="528" y="428"/>
              <a:ext cx="4890" cy="0"/>
            </a:xfrm>
            <a:prstGeom prst="line">
              <a:avLst/>
            </a:prstGeom>
            <a:noFill/>
            <a:ln w="12600" cap="sq">
              <a:solidFill>
                <a:srgbClr val="0066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sp>
          <p:nvSpPr>
            <p:cNvPr id="3078" name="Line 5"/>
            <p:cNvSpPr>
              <a:spLocks noChangeShapeType="1"/>
            </p:cNvSpPr>
            <p:nvPr/>
          </p:nvSpPr>
          <p:spPr bwMode="auto">
            <a:xfrm flipV="1">
              <a:off x="5420" y="235"/>
              <a:ext cx="0" cy="197"/>
            </a:xfrm>
            <a:prstGeom prst="line">
              <a:avLst/>
            </a:prstGeom>
            <a:noFill/>
            <a:ln w="12600" cap="sq">
              <a:solidFill>
                <a:srgbClr val="0066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grpSp>
    </p:spTree>
  </p:cSld>
  <p:clrMapOvr>
    <a:masterClrMapping/>
  </p:clrMapOvr>
  <p:transition>
    <p:wipe dir="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1"/>
          <p:cNvSpPr txBox="1">
            <a:spLocks noChangeArrowheads="1"/>
          </p:cNvSpPr>
          <p:nvPr/>
        </p:nvSpPr>
        <p:spPr bwMode="auto">
          <a:xfrm>
            <a:off x="762000" y="0"/>
            <a:ext cx="7772400" cy="838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9pPr>
          </a:lstStyle>
          <a:p>
            <a:pPr>
              <a:lnSpc>
                <a:spcPct val="95000"/>
              </a:lnSpc>
              <a:buClrTx/>
              <a:buFontTx/>
              <a:buNone/>
            </a:pPr>
            <a:r>
              <a:rPr lang="et-EE" altLang="et-EE" b="1" dirty="0" smtClean="0">
                <a:solidFill>
                  <a:srgbClr val="000099"/>
                </a:solidFill>
                <a:latin typeface="Bitstream Vera Sans" charset="0"/>
              </a:rPr>
              <a:t>Raha: kuidas saada ja mida sellega teha?</a:t>
            </a:r>
            <a:endParaRPr lang="en-GB" altLang="et-EE" b="1" dirty="0">
              <a:solidFill>
                <a:srgbClr val="000099"/>
              </a:solidFill>
              <a:latin typeface="Bitstream Vera Sans" charset="0"/>
            </a:endParaRPr>
          </a:p>
        </p:txBody>
      </p:sp>
      <p:sp>
        <p:nvSpPr>
          <p:cNvPr id="20482" name="Text Box 2"/>
          <p:cNvSpPr txBox="1">
            <a:spLocks noChangeArrowheads="1"/>
          </p:cNvSpPr>
          <p:nvPr/>
        </p:nvSpPr>
        <p:spPr bwMode="auto">
          <a:xfrm>
            <a:off x="838200" y="990600"/>
            <a:ext cx="7848600" cy="5514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31788" indent="-331788">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1pPr>
            <a:lvl2pPr marL="731838" indent="-274638">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2pPr>
            <a:lvl3pPr indent="-225425">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3pPr>
            <a:lvl4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4pPr>
            <a:lvl5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9pPr>
          </a:lstStyle>
          <a:p>
            <a:pPr marL="1587" indent="0">
              <a:lnSpc>
                <a:spcPct val="95000"/>
              </a:lnSpc>
              <a:spcBef>
                <a:spcPts val="450"/>
              </a:spcBef>
              <a:buClrTx/>
              <a:buSzPct val="75000"/>
              <a:defRPr/>
            </a:pPr>
            <a:r>
              <a:rPr lang="et-EE" altLang="et-EE" sz="1800" dirty="0" smtClean="0">
                <a:solidFill>
                  <a:schemeClr val="tx1"/>
                </a:solidFill>
                <a:latin typeface="+mj-lt"/>
              </a:rPr>
              <a:t>Saamise peamised – ilmsed – variandid:</a:t>
            </a:r>
          </a:p>
          <a:p>
            <a:pPr marL="1587" indent="0">
              <a:lnSpc>
                <a:spcPct val="95000"/>
              </a:lnSpc>
              <a:spcBef>
                <a:spcPts val="450"/>
              </a:spcBef>
              <a:buClrTx/>
              <a:buSzPct val="75000"/>
              <a:defRPr/>
            </a:pPr>
            <a:endParaRPr lang="et-EE" altLang="et-EE" sz="1800" dirty="0" smtClean="0">
              <a:solidFill>
                <a:schemeClr val="tx1"/>
              </a:solidFill>
              <a:latin typeface="+mj-lt"/>
            </a:endParaRPr>
          </a:p>
          <a:p>
            <a:pPr marL="287337" indent="-285750">
              <a:lnSpc>
                <a:spcPct val="95000"/>
              </a:lnSpc>
              <a:spcBef>
                <a:spcPts val="450"/>
              </a:spcBef>
              <a:buClrTx/>
              <a:buSzPct val="75000"/>
              <a:buFont typeface="Arial" panose="020B0604020202020204" pitchFamily="34" charset="0"/>
              <a:buChar char="•"/>
              <a:defRPr/>
            </a:pPr>
            <a:r>
              <a:rPr lang="et-EE" altLang="et-EE" sz="1800" dirty="0" smtClean="0">
                <a:solidFill>
                  <a:schemeClr val="tx1"/>
                </a:solidFill>
                <a:latin typeface="+mj-lt"/>
              </a:rPr>
              <a:t>Palk: keegi maksab sulle raha, olles eelnevalt tasunud kõik maksud</a:t>
            </a:r>
          </a:p>
          <a:p>
            <a:pPr marL="287337" indent="-285750">
              <a:lnSpc>
                <a:spcPct val="95000"/>
              </a:lnSpc>
              <a:spcBef>
                <a:spcPts val="450"/>
              </a:spcBef>
              <a:buClrTx/>
              <a:buSzPct val="75000"/>
              <a:buFont typeface="Arial" panose="020B0604020202020204" pitchFamily="34" charset="0"/>
              <a:buChar char="•"/>
              <a:defRPr/>
            </a:pPr>
            <a:r>
              <a:rPr lang="et-EE" altLang="et-EE" sz="1800" dirty="0" smtClean="0">
                <a:solidFill>
                  <a:schemeClr val="tx1"/>
                </a:solidFill>
                <a:latin typeface="+mj-lt"/>
              </a:rPr>
              <a:t>Ettevõtte poolt sulle antud optsioonide/aktsiate müük</a:t>
            </a:r>
          </a:p>
          <a:p>
            <a:pPr marL="287337" indent="-285750">
              <a:lnSpc>
                <a:spcPct val="95000"/>
              </a:lnSpc>
              <a:spcBef>
                <a:spcPts val="450"/>
              </a:spcBef>
              <a:buClrTx/>
              <a:buSzPct val="75000"/>
              <a:buFont typeface="Arial" panose="020B0604020202020204" pitchFamily="34" charset="0"/>
              <a:buChar char="•"/>
              <a:defRPr/>
            </a:pPr>
            <a:r>
              <a:rPr lang="et-EE" altLang="et-EE" sz="1800" dirty="0" smtClean="0">
                <a:solidFill>
                  <a:schemeClr val="tx1"/>
                </a:solidFill>
                <a:latin typeface="+mj-lt"/>
              </a:rPr>
              <a:t>Oma ettevõtte teenitud raha maksmine endale dividendideks</a:t>
            </a:r>
          </a:p>
          <a:p>
            <a:pPr marL="287337" indent="-285750">
              <a:lnSpc>
                <a:spcPct val="95000"/>
              </a:lnSpc>
              <a:spcBef>
                <a:spcPts val="450"/>
              </a:spcBef>
              <a:buClrTx/>
              <a:buSzPct val="75000"/>
              <a:buFont typeface="Arial" panose="020B0604020202020204" pitchFamily="34" charset="0"/>
              <a:buChar char="•"/>
              <a:defRPr/>
            </a:pPr>
            <a:r>
              <a:rPr lang="et-EE" altLang="et-EE" sz="1800" dirty="0" smtClean="0">
                <a:solidFill>
                  <a:schemeClr val="tx1"/>
                </a:solidFill>
                <a:latin typeface="+mj-lt"/>
              </a:rPr>
              <a:t>Oma ettevõtte müümine (ilmselgelt kõige keerulisem variant)</a:t>
            </a:r>
          </a:p>
          <a:p>
            <a:pPr marL="287337" indent="-285750">
              <a:lnSpc>
                <a:spcPct val="95000"/>
              </a:lnSpc>
              <a:spcBef>
                <a:spcPts val="450"/>
              </a:spcBef>
              <a:buClrTx/>
              <a:buSzPct val="75000"/>
              <a:buFont typeface="Arial" panose="020B0604020202020204" pitchFamily="34" charset="0"/>
              <a:buChar char="•"/>
              <a:defRPr/>
            </a:pPr>
            <a:endParaRPr lang="et-EE" altLang="et-EE" sz="1800" dirty="0">
              <a:solidFill>
                <a:schemeClr val="tx1"/>
              </a:solidFill>
              <a:latin typeface="+mj-lt"/>
            </a:endParaRPr>
          </a:p>
          <a:p>
            <a:pPr marL="1587" indent="0">
              <a:lnSpc>
                <a:spcPct val="95000"/>
              </a:lnSpc>
              <a:spcBef>
                <a:spcPts val="450"/>
              </a:spcBef>
              <a:buClrTx/>
              <a:buSzPct val="75000"/>
              <a:defRPr/>
            </a:pPr>
            <a:r>
              <a:rPr lang="et-EE" altLang="et-EE" sz="1800" dirty="0" smtClean="0">
                <a:solidFill>
                  <a:schemeClr val="tx1"/>
                </a:solidFill>
                <a:latin typeface="+mj-lt"/>
              </a:rPr>
              <a:t>Palgana saadud rahaga võid teha, mida iganes.</a:t>
            </a:r>
          </a:p>
          <a:p>
            <a:pPr marL="1587" indent="0">
              <a:lnSpc>
                <a:spcPct val="95000"/>
              </a:lnSpc>
              <a:spcBef>
                <a:spcPts val="450"/>
              </a:spcBef>
              <a:buClrTx/>
              <a:buSzPct val="75000"/>
              <a:defRPr/>
            </a:pPr>
            <a:r>
              <a:rPr lang="et-EE" altLang="et-EE" sz="1800" dirty="0" smtClean="0">
                <a:solidFill>
                  <a:schemeClr val="tx1"/>
                </a:solidFill>
                <a:latin typeface="+mj-lt"/>
              </a:rPr>
              <a:t>Ettevõttele laekunud raha osas pead kõigepealt </a:t>
            </a:r>
            <a:r>
              <a:rPr lang="et-EE" altLang="et-EE" sz="1800" b="1" dirty="0" smtClean="0">
                <a:solidFill>
                  <a:schemeClr val="tx1"/>
                </a:solidFill>
                <a:latin typeface="+mj-lt"/>
              </a:rPr>
              <a:t>tasuma maksud riigile</a:t>
            </a:r>
            <a:r>
              <a:rPr lang="et-EE" altLang="et-EE" sz="1800" dirty="0" smtClean="0">
                <a:solidFill>
                  <a:schemeClr val="tx1"/>
                </a:solidFill>
                <a:latin typeface="+mj-lt"/>
              </a:rPr>
              <a:t> ja siis võid raha eest kas </a:t>
            </a:r>
          </a:p>
          <a:p>
            <a:pPr marL="1587" indent="0">
              <a:lnSpc>
                <a:spcPct val="95000"/>
              </a:lnSpc>
              <a:spcBef>
                <a:spcPts val="450"/>
              </a:spcBef>
              <a:buClrTx/>
              <a:buSzPct val="75000"/>
              <a:defRPr/>
            </a:pPr>
            <a:endParaRPr lang="et-EE" altLang="et-EE" sz="1800" dirty="0" smtClean="0">
              <a:solidFill>
                <a:schemeClr val="tx1"/>
              </a:solidFill>
              <a:latin typeface="+mj-lt"/>
            </a:endParaRPr>
          </a:p>
          <a:p>
            <a:pPr marL="287337" indent="-285750">
              <a:lnSpc>
                <a:spcPct val="95000"/>
              </a:lnSpc>
              <a:spcBef>
                <a:spcPts val="450"/>
              </a:spcBef>
              <a:buClrTx/>
              <a:buSzPct val="75000"/>
              <a:buFont typeface="Arial" panose="020B0604020202020204" pitchFamily="34" charset="0"/>
              <a:buChar char="•"/>
              <a:defRPr/>
            </a:pPr>
            <a:r>
              <a:rPr lang="et-EE" altLang="et-EE" sz="1800" dirty="0">
                <a:solidFill>
                  <a:schemeClr val="tx1"/>
                </a:solidFill>
                <a:latin typeface="+mj-lt"/>
              </a:rPr>
              <a:t>O</a:t>
            </a:r>
            <a:r>
              <a:rPr lang="et-EE" altLang="et-EE" sz="1800" dirty="0" smtClean="0">
                <a:solidFill>
                  <a:schemeClr val="tx1"/>
                </a:solidFill>
                <a:latin typeface="+mj-lt"/>
              </a:rPr>
              <a:t>sta ettevõttele asju</a:t>
            </a:r>
          </a:p>
          <a:p>
            <a:pPr marL="287337" indent="-285750">
              <a:lnSpc>
                <a:spcPct val="95000"/>
              </a:lnSpc>
              <a:spcBef>
                <a:spcPts val="450"/>
              </a:spcBef>
              <a:buClrTx/>
              <a:buSzPct val="75000"/>
              <a:buFont typeface="Arial" panose="020B0604020202020204" pitchFamily="34" charset="0"/>
              <a:buChar char="•"/>
              <a:defRPr/>
            </a:pPr>
            <a:r>
              <a:rPr lang="et-EE" altLang="et-EE" sz="1800" dirty="0" smtClean="0">
                <a:solidFill>
                  <a:schemeClr val="tx1"/>
                </a:solidFill>
                <a:latin typeface="+mj-lt"/>
              </a:rPr>
              <a:t>Jätta/võtta raha dividendideks ehk endale võtmiseks</a:t>
            </a:r>
          </a:p>
          <a:p>
            <a:pPr marL="287337" indent="-285750">
              <a:lnSpc>
                <a:spcPct val="95000"/>
              </a:lnSpc>
              <a:spcBef>
                <a:spcPts val="450"/>
              </a:spcBef>
              <a:buClrTx/>
              <a:buSzPct val="75000"/>
              <a:buFont typeface="Arial" panose="020B0604020202020204" pitchFamily="34" charset="0"/>
              <a:buChar char="•"/>
              <a:defRPr/>
            </a:pPr>
            <a:r>
              <a:rPr lang="et-EE" altLang="et-EE" sz="1800" dirty="0" smtClean="0">
                <a:solidFill>
                  <a:schemeClr val="tx1"/>
                </a:solidFill>
                <a:latin typeface="+mj-lt"/>
              </a:rPr>
              <a:t>Maksta endale või teistele palka</a:t>
            </a:r>
          </a:p>
          <a:p>
            <a:pPr marL="287337" indent="-285750">
              <a:lnSpc>
                <a:spcPct val="95000"/>
              </a:lnSpc>
              <a:spcBef>
                <a:spcPts val="450"/>
              </a:spcBef>
              <a:buClrTx/>
              <a:buSzPct val="75000"/>
              <a:buFont typeface="Arial" panose="020B0604020202020204" pitchFamily="34" charset="0"/>
              <a:buChar char="•"/>
              <a:defRPr/>
            </a:pPr>
            <a:endParaRPr lang="et-EE" altLang="et-EE" sz="1800" b="1" dirty="0">
              <a:solidFill>
                <a:schemeClr val="tx1"/>
              </a:solidFill>
              <a:latin typeface="+mj-lt"/>
            </a:endParaRPr>
          </a:p>
          <a:p>
            <a:pPr marL="333375">
              <a:lnSpc>
                <a:spcPct val="95000"/>
              </a:lnSpc>
              <a:spcBef>
                <a:spcPts val="450"/>
              </a:spcBef>
              <a:buClrTx/>
              <a:buSzPct val="75000"/>
              <a:buFontTx/>
              <a:buNone/>
              <a:defRPr/>
            </a:pPr>
            <a:r>
              <a:rPr lang="et-EE" altLang="et-EE" sz="1800" dirty="0" smtClean="0">
                <a:solidFill>
                  <a:schemeClr val="tx1"/>
                </a:solidFill>
                <a:latin typeface="+mj-lt"/>
              </a:rPr>
              <a:t> </a:t>
            </a:r>
            <a:endParaRPr lang="en-GB" altLang="et-EE" sz="1800" dirty="0" smtClean="0">
              <a:solidFill>
                <a:schemeClr val="tx1"/>
              </a:solidFill>
              <a:latin typeface="+mj-lt"/>
            </a:endParaRPr>
          </a:p>
        </p:txBody>
      </p:sp>
      <p:grpSp>
        <p:nvGrpSpPr>
          <p:cNvPr id="23556" name="Group 3"/>
          <p:cNvGrpSpPr>
            <a:grpSpLocks/>
          </p:cNvGrpSpPr>
          <p:nvPr/>
        </p:nvGrpSpPr>
        <p:grpSpPr bwMode="auto">
          <a:xfrm>
            <a:off x="838200" y="374650"/>
            <a:ext cx="7764463" cy="309563"/>
            <a:chOff x="528" y="236"/>
            <a:chExt cx="4891" cy="195"/>
          </a:xfrm>
        </p:grpSpPr>
        <p:sp>
          <p:nvSpPr>
            <p:cNvPr id="23557" name="Line 4"/>
            <p:cNvSpPr>
              <a:spLocks noChangeShapeType="1"/>
            </p:cNvSpPr>
            <p:nvPr/>
          </p:nvSpPr>
          <p:spPr bwMode="auto">
            <a:xfrm>
              <a:off x="528" y="428"/>
              <a:ext cx="4890" cy="0"/>
            </a:xfrm>
            <a:prstGeom prst="line">
              <a:avLst/>
            </a:prstGeom>
            <a:noFill/>
            <a:ln w="12600" cap="sq">
              <a:solidFill>
                <a:srgbClr val="0066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sp>
          <p:nvSpPr>
            <p:cNvPr id="23558" name="Line 5"/>
            <p:cNvSpPr>
              <a:spLocks noChangeShapeType="1"/>
            </p:cNvSpPr>
            <p:nvPr/>
          </p:nvSpPr>
          <p:spPr bwMode="auto">
            <a:xfrm flipV="1">
              <a:off x="5420" y="235"/>
              <a:ext cx="0" cy="197"/>
            </a:xfrm>
            <a:prstGeom prst="line">
              <a:avLst/>
            </a:prstGeom>
            <a:noFill/>
            <a:ln w="12600" cap="sq">
              <a:solidFill>
                <a:srgbClr val="0066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grpSp>
    </p:spTree>
    <p:extLst>
      <p:ext uri="{BB962C8B-B14F-4D97-AF65-F5344CB8AC3E}">
        <p14:creationId xmlns:p14="http://schemas.microsoft.com/office/powerpoint/2010/main" val="4112404834"/>
      </p:ext>
    </p:extLst>
  </p:cSld>
  <p:clrMapOvr>
    <a:masterClrMapping/>
  </p:clrMapOvr>
  <p:transition>
    <p:wipe dir="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1"/>
          <p:cNvSpPr txBox="1">
            <a:spLocks noChangeArrowheads="1"/>
          </p:cNvSpPr>
          <p:nvPr/>
        </p:nvSpPr>
        <p:spPr bwMode="auto">
          <a:xfrm>
            <a:off x="762000" y="0"/>
            <a:ext cx="7772400" cy="838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9pPr>
          </a:lstStyle>
          <a:p>
            <a:pPr>
              <a:lnSpc>
                <a:spcPct val="95000"/>
              </a:lnSpc>
              <a:buClrTx/>
              <a:buFontTx/>
              <a:buNone/>
            </a:pPr>
            <a:r>
              <a:rPr lang="et-EE" altLang="et-EE" b="1" dirty="0" smtClean="0">
                <a:solidFill>
                  <a:srgbClr val="000099"/>
                </a:solidFill>
                <a:latin typeface="Bitstream Vera Sans" charset="0"/>
              </a:rPr>
              <a:t>Kuidas raha hajub</a:t>
            </a:r>
            <a:endParaRPr lang="en-GB" altLang="et-EE" b="1" dirty="0">
              <a:solidFill>
                <a:srgbClr val="000099"/>
              </a:solidFill>
              <a:latin typeface="Bitstream Vera Sans" charset="0"/>
            </a:endParaRPr>
          </a:p>
        </p:txBody>
      </p:sp>
      <p:sp>
        <p:nvSpPr>
          <p:cNvPr id="20482" name="Text Box 2"/>
          <p:cNvSpPr txBox="1">
            <a:spLocks noChangeArrowheads="1"/>
          </p:cNvSpPr>
          <p:nvPr/>
        </p:nvSpPr>
        <p:spPr bwMode="auto">
          <a:xfrm>
            <a:off x="838200" y="990600"/>
            <a:ext cx="7848600" cy="5514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31788" indent="-331788">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1pPr>
            <a:lvl2pPr marL="731838" indent="-274638">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2pPr>
            <a:lvl3pPr indent="-225425">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3pPr>
            <a:lvl4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4pPr>
            <a:lvl5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9pPr>
          </a:lstStyle>
          <a:p>
            <a:pPr marL="333375">
              <a:lnSpc>
                <a:spcPct val="95000"/>
              </a:lnSpc>
              <a:spcBef>
                <a:spcPts val="450"/>
              </a:spcBef>
              <a:buClrTx/>
              <a:buSzPct val="75000"/>
              <a:buFontTx/>
              <a:buNone/>
              <a:defRPr/>
            </a:pPr>
            <a:r>
              <a:rPr lang="et-EE" altLang="et-EE" sz="1800" dirty="0" smtClean="0">
                <a:solidFill>
                  <a:schemeClr val="tx1"/>
                </a:solidFill>
                <a:latin typeface="+mj-lt"/>
              </a:rPr>
              <a:t>Kasulik silmas pidada: kliendilt laekunud raha hajub mitmele poole laiali.</a:t>
            </a:r>
          </a:p>
          <a:p>
            <a:pPr marL="333375">
              <a:lnSpc>
                <a:spcPct val="95000"/>
              </a:lnSpc>
              <a:spcBef>
                <a:spcPts val="450"/>
              </a:spcBef>
              <a:buClrTx/>
              <a:buSzPct val="75000"/>
              <a:buFontTx/>
              <a:buNone/>
              <a:defRPr/>
            </a:pPr>
            <a:endParaRPr lang="et-EE" altLang="et-EE" sz="1800" dirty="0" smtClean="0">
              <a:solidFill>
                <a:schemeClr val="tx1"/>
              </a:solidFill>
              <a:latin typeface="+mj-lt"/>
            </a:endParaRPr>
          </a:p>
          <a:p>
            <a:pPr marL="333375">
              <a:lnSpc>
                <a:spcPct val="95000"/>
              </a:lnSpc>
              <a:spcBef>
                <a:spcPts val="450"/>
              </a:spcBef>
              <a:buClrTx/>
              <a:buSzPct val="75000"/>
              <a:buFontTx/>
              <a:buNone/>
              <a:defRPr/>
            </a:pPr>
            <a:r>
              <a:rPr lang="et-EE" altLang="et-EE" sz="1800" dirty="0">
                <a:solidFill>
                  <a:schemeClr val="tx1"/>
                </a:solidFill>
                <a:latin typeface="+mj-lt"/>
              </a:rPr>
              <a:t>Vaata https://</a:t>
            </a:r>
            <a:r>
              <a:rPr lang="et-EE" altLang="et-EE" sz="1800" dirty="0" smtClean="0">
                <a:solidFill>
                  <a:schemeClr val="tx1"/>
                </a:solidFill>
                <a:latin typeface="+mj-lt"/>
              </a:rPr>
              <a:t>www.kalkulaator.ee</a:t>
            </a:r>
          </a:p>
          <a:p>
            <a:pPr marL="333375">
              <a:lnSpc>
                <a:spcPct val="95000"/>
              </a:lnSpc>
              <a:spcBef>
                <a:spcPts val="450"/>
              </a:spcBef>
              <a:buClrTx/>
              <a:buSzPct val="75000"/>
              <a:buFontTx/>
              <a:buNone/>
              <a:defRPr/>
            </a:pPr>
            <a:endParaRPr lang="et-EE" altLang="et-EE" sz="1800" dirty="0" smtClean="0">
              <a:solidFill>
                <a:schemeClr val="tx1"/>
              </a:solidFill>
              <a:latin typeface="+mj-lt"/>
            </a:endParaRPr>
          </a:p>
          <a:p>
            <a:pPr marL="333375">
              <a:lnSpc>
                <a:spcPct val="95000"/>
              </a:lnSpc>
              <a:spcBef>
                <a:spcPts val="450"/>
              </a:spcBef>
              <a:buClrTx/>
              <a:buSzPct val="75000"/>
              <a:buFontTx/>
              <a:buNone/>
              <a:defRPr/>
            </a:pPr>
            <a:r>
              <a:rPr lang="et-EE" altLang="et-EE" sz="1800" dirty="0" smtClean="0">
                <a:solidFill>
                  <a:schemeClr val="tx1"/>
                </a:solidFill>
                <a:latin typeface="+mj-lt"/>
              </a:rPr>
              <a:t>Klient maksis </a:t>
            </a:r>
            <a:r>
              <a:rPr lang="et-EE" altLang="et-EE" sz="1800" b="1" dirty="0" smtClean="0">
                <a:solidFill>
                  <a:schemeClr val="tx1"/>
                </a:solidFill>
                <a:latin typeface="+mj-lt"/>
              </a:rPr>
              <a:t>10.000</a:t>
            </a:r>
            <a:r>
              <a:rPr lang="et-EE" altLang="et-EE" sz="1800" dirty="0" smtClean="0">
                <a:solidFill>
                  <a:schemeClr val="tx1"/>
                </a:solidFill>
                <a:latin typeface="+mj-lt"/>
              </a:rPr>
              <a:t>.</a:t>
            </a:r>
          </a:p>
          <a:p>
            <a:pPr marL="333375">
              <a:lnSpc>
                <a:spcPct val="95000"/>
              </a:lnSpc>
              <a:spcBef>
                <a:spcPts val="450"/>
              </a:spcBef>
              <a:buClrTx/>
              <a:buSzPct val="75000"/>
              <a:buFontTx/>
              <a:buNone/>
              <a:defRPr/>
            </a:pPr>
            <a:endParaRPr lang="et-EE" altLang="et-EE" sz="1800" dirty="0" smtClean="0">
              <a:solidFill>
                <a:schemeClr val="tx1"/>
              </a:solidFill>
              <a:latin typeface="+mj-lt"/>
            </a:endParaRPr>
          </a:p>
          <a:p>
            <a:pPr marL="333375">
              <a:lnSpc>
                <a:spcPct val="95000"/>
              </a:lnSpc>
              <a:spcBef>
                <a:spcPts val="450"/>
              </a:spcBef>
              <a:buClrTx/>
              <a:buSzPct val="75000"/>
              <a:buFontTx/>
              <a:buNone/>
              <a:defRPr/>
            </a:pPr>
            <a:r>
              <a:rPr lang="et-EE" altLang="et-EE" sz="1800" dirty="0" smtClean="0">
                <a:solidFill>
                  <a:schemeClr val="tx1"/>
                </a:solidFill>
                <a:latin typeface="+mj-lt"/>
              </a:rPr>
              <a:t>Ostame veidi asju 1000 eur eest, järgi 9000</a:t>
            </a:r>
          </a:p>
          <a:p>
            <a:pPr marL="333375">
              <a:lnSpc>
                <a:spcPct val="95000"/>
              </a:lnSpc>
              <a:spcBef>
                <a:spcPts val="450"/>
              </a:spcBef>
              <a:buClrTx/>
              <a:buSzPct val="75000"/>
              <a:buFontTx/>
              <a:buNone/>
              <a:defRPr/>
            </a:pPr>
            <a:r>
              <a:rPr lang="et-EE" altLang="et-EE" sz="1800" dirty="0" smtClean="0">
                <a:solidFill>
                  <a:schemeClr val="tx1"/>
                </a:solidFill>
                <a:latin typeface="+mj-lt"/>
              </a:rPr>
              <a:t>Maksame käibemaksu 20%, järgi jääb 7500</a:t>
            </a:r>
          </a:p>
          <a:p>
            <a:pPr marL="333375">
              <a:lnSpc>
                <a:spcPct val="95000"/>
              </a:lnSpc>
              <a:spcBef>
                <a:spcPts val="450"/>
              </a:spcBef>
              <a:buClrTx/>
              <a:buSzPct val="75000"/>
              <a:buFontTx/>
              <a:buNone/>
              <a:defRPr/>
            </a:pPr>
            <a:r>
              <a:rPr lang="et-EE" altLang="et-EE" sz="1800" dirty="0" smtClean="0">
                <a:solidFill>
                  <a:schemeClr val="tx1"/>
                </a:solidFill>
                <a:latin typeface="+mj-lt"/>
              </a:rPr>
              <a:t>Jätame 1000 eur kasumiks firma kontole, järgi palkade jaoks 6500</a:t>
            </a:r>
          </a:p>
          <a:p>
            <a:pPr marL="333375">
              <a:lnSpc>
                <a:spcPct val="95000"/>
              </a:lnSpc>
              <a:spcBef>
                <a:spcPts val="450"/>
              </a:spcBef>
              <a:buClrTx/>
              <a:buSzPct val="75000"/>
              <a:buFontTx/>
              <a:buNone/>
              <a:defRPr/>
            </a:pPr>
            <a:r>
              <a:rPr lang="et-EE" altLang="et-EE" sz="1800" dirty="0">
                <a:solidFill>
                  <a:schemeClr val="tx1"/>
                </a:solidFill>
                <a:latin typeface="+mj-lt"/>
              </a:rPr>
              <a:t>Maksame sotsiaalmaksu, järgi jääb brutopalgaks 4858</a:t>
            </a:r>
            <a:endParaRPr lang="et-EE" altLang="et-EE" sz="1800" dirty="0" smtClean="0">
              <a:solidFill>
                <a:schemeClr val="tx1"/>
              </a:solidFill>
              <a:latin typeface="+mj-lt"/>
            </a:endParaRPr>
          </a:p>
          <a:p>
            <a:pPr marL="333375">
              <a:lnSpc>
                <a:spcPct val="95000"/>
              </a:lnSpc>
              <a:spcBef>
                <a:spcPts val="450"/>
              </a:spcBef>
              <a:buClrTx/>
              <a:buSzPct val="75000"/>
              <a:buFontTx/>
              <a:buNone/>
              <a:defRPr/>
            </a:pPr>
            <a:r>
              <a:rPr lang="et-EE" altLang="et-EE" sz="1800" dirty="0" smtClean="0">
                <a:solidFill>
                  <a:schemeClr val="tx1"/>
                </a:solidFill>
                <a:latin typeface="+mj-lt"/>
              </a:rPr>
              <a:t>Maksame tulumaksu, järgi </a:t>
            </a:r>
            <a:r>
              <a:rPr lang="et-EE" altLang="et-EE" sz="1800" dirty="0">
                <a:solidFill>
                  <a:schemeClr val="tx1"/>
                </a:solidFill>
                <a:latin typeface="+mj-lt"/>
              </a:rPr>
              <a:t>jääb netopalk </a:t>
            </a:r>
            <a:r>
              <a:rPr lang="et-EE" altLang="et-EE" sz="1800" dirty="0" smtClean="0">
                <a:solidFill>
                  <a:schemeClr val="tx1"/>
                </a:solidFill>
                <a:latin typeface="+mj-lt"/>
              </a:rPr>
              <a:t>3746</a:t>
            </a:r>
          </a:p>
          <a:p>
            <a:pPr marL="333375">
              <a:lnSpc>
                <a:spcPct val="95000"/>
              </a:lnSpc>
              <a:spcBef>
                <a:spcPts val="450"/>
              </a:spcBef>
              <a:buClrTx/>
              <a:buSzPct val="75000"/>
              <a:buFontTx/>
              <a:buNone/>
              <a:defRPr/>
            </a:pPr>
            <a:r>
              <a:rPr lang="et-EE" altLang="et-EE" sz="1800" dirty="0" smtClean="0">
                <a:solidFill>
                  <a:schemeClr val="tx1"/>
                </a:solidFill>
                <a:latin typeface="+mj-lt"/>
              </a:rPr>
              <a:t>Sellest 20% anname müügi tegijale, järgi 2996</a:t>
            </a:r>
          </a:p>
          <a:p>
            <a:pPr marL="333375">
              <a:lnSpc>
                <a:spcPct val="95000"/>
              </a:lnSpc>
              <a:spcBef>
                <a:spcPts val="450"/>
              </a:spcBef>
              <a:buClrTx/>
              <a:buSzPct val="75000"/>
              <a:buFontTx/>
              <a:buNone/>
              <a:defRPr/>
            </a:pPr>
            <a:r>
              <a:rPr lang="et-EE" altLang="et-EE" sz="1800" dirty="0" smtClean="0">
                <a:solidFill>
                  <a:schemeClr val="tx1"/>
                </a:solidFill>
                <a:latin typeface="+mj-lt"/>
              </a:rPr>
              <a:t>Sellest 20% administreerijatele: juhataja, projektijuht jne, järgi 2397</a:t>
            </a:r>
          </a:p>
          <a:p>
            <a:pPr marL="333375">
              <a:lnSpc>
                <a:spcPct val="95000"/>
              </a:lnSpc>
              <a:spcBef>
                <a:spcPts val="450"/>
              </a:spcBef>
              <a:buClrTx/>
              <a:buSzPct val="75000"/>
              <a:buFontTx/>
              <a:buNone/>
              <a:defRPr/>
            </a:pPr>
            <a:endParaRPr lang="et-EE" altLang="et-EE" sz="1800" dirty="0">
              <a:solidFill>
                <a:schemeClr val="tx1"/>
              </a:solidFill>
              <a:latin typeface="+mj-lt"/>
            </a:endParaRPr>
          </a:p>
          <a:p>
            <a:pPr marL="333375">
              <a:lnSpc>
                <a:spcPct val="95000"/>
              </a:lnSpc>
              <a:spcBef>
                <a:spcPts val="450"/>
              </a:spcBef>
              <a:buClrTx/>
              <a:buSzPct val="75000"/>
              <a:buFontTx/>
              <a:buNone/>
              <a:defRPr/>
            </a:pPr>
            <a:r>
              <a:rPr lang="et-EE" altLang="et-EE" sz="1800" dirty="0" smtClean="0">
                <a:solidFill>
                  <a:schemeClr val="tx1"/>
                </a:solidFill>
                <a:latin typeface="+mj-lt"/>
              </a:rPr>
              <a:t>Kokku süsteemi tegeliku ehitamise palkadeks jääb </a:t>
            </a:r>
            <a:r>
              <a:rPr lang="et-EE" altLang="et-EE" sz="1800" b="1" dirty="0" smtClean="0">
                <a:solidFill>
                  <a:schemeClr val="tx1"/>
                </a:solidFill>
                <a:latin typeface="+mj-lt"/>
              </a:rPr>
              <a:t>2397</a:t>
            </a:r>
            <a:r>
              <a:rPr lang="et-EE" altLang="et-EE" sz="1800" dirty="0" smtClean="0">
                <a:solidFill>
                  <a:schemeClr val="tx1"/>
                </a:solidFill>
                <a:latin typeface="+mj-lt"/>
              </a:rPr>
              <a:t> ehk ca </a:t>
            </a:r>
            <a:r>
              <a:rPr lang="et-EE" altLang="et-EE" sz="1800" b="1" dirty="0" smtClean="0">
                <a:solidFill>
                  <a:schemeClr val="tx1"/>
                </a:solidFill>
                <a:latin typeface="+mj-lt"/>
              </a:rPr>
              <a:t>25%</a:t>
            </a:r>
            <a:endParaRPr lang="et-EE" altLang="et-EE" sz="1800" b="1" dirty="0">
              <a:solidFill>
                <a:schemeClr val="tx1"/>
              </a:solidFill>
              <a:latin typeface="+mj-lt"/>
            </a:endParaRPr>
          </a:p>
          <a:p>
            <a:pPr marL="333375">
              <a:lnSpc>
                <a:spcPct val="95000"/>
              </a:lnSpc>
              <a:spcBef>
                <a:spcPts val="450"/>
              </a:spcBef>
              <a:buClrTx/>
              <a:buSzPct val="75000"/>
              <a:buFontTx/>
              <a:buNone/>
              <a:defRPr/>
            </a:pPr>
            <a:r>
              <a:rPr lang="et-EE" altLang="et-EE" sz="1800" dirty="0" smtClean="0">
                <a:solidFill>
                  <a:schemeClr val="tx1"/>
                </a:solidFill>
                <a:latin typeface="+mj-lt"/>
              </a:rPr>
              <a:t> </a:t>
            </a:r>
            <a:endParaRPr lang="en-GB" altLang="et-EE" sz="1800" dirty="0" smtClean="0">
              <a:solidFill>
                <a:schemeClr val="tx1"/>
              </a:solidFill>
              <a:latin typeface="+mj-lt"/>
            </a:endParaRPr>
          </a:p>
        </p:txBody>
      </p:sp>
      <p:grpSp>
        <p:nvGrpSpPr>
          <p:cNvPr id="23556" name="Group 3"/>
          <p:cNvGrpSpPr>
            <a:grpSpLocks/>
          </p:cNvGrpSpPr>
          <p:nvPr/>
        </p:nvGrpSpPr>
        <p:grpSpPr bwMode="auto">
          <a:xfrm>
            <a:off x="838200" y="374650"/>
            <a:ext cx="7764463" cy="309563"/>
            <a:chOff x="528" y="236"/>
            <a:chExt cx="4891" cy="195"/>
          </a:xfrm>
        </p:grpSpPr>
        <p:sp>
          <p:nvSpPr>
            <p:cNvPr id="23557" name="Line 4"/>
            <p:cNvSpPr>
              <a:spLocks noChangeShapeType="1"/>
            </p:cNvSpPr>
            <p:nvPr/>
          </p:nvSpPr>
          <p:spPr bwMode="auto">
            <a:xfrm>
              <a:off x="528" y="428"/>
              <a:ext cx="4890" cy="0"/>
            </a:xfrm>
            <a:prstGeom prst="line">
              <a:avLst/>
            </a:prstGeom>
            <a:noFill/>
            <a:ln w="12600" cap="sq">
              <a:solidFill>
                <a:srgbClr val="0066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sp>
          <p:nvSpPr>
            <p:cNvPr id="23558" name="Line 5"/>
            <p:cNvSpPr>
              <a:spLocks noChangeShapeType="1"/>
            </p:cNvSpPr>
            <p:nvPr/>
          </p:nvSpPr>
          <p:spPr bwMode="auto">
            <a:xfrm flipV="1">
              <a:off x="5420" y="235"/>
              <a:ext cx="0" cy="197"/>
            </a:xfrm>
            <a:prstGeom prst="line">
              <a:avLst/>
            </a:prstGeom>
            <a:noFill/>
            <a:ln w="12600" cap="sq">
              <a:solidFill>
                <a:srgbClr val="0066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grpSp>
    </p:spTree>
  </p:cSld>
  <p:clrMapOvr>
    <a:masterClrMapping/>
  </p:clrMapOvr>
  <p:transition>
    <p:wipe dir="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Text Box 1"/>
          <p:cNvSpPr txBox="1">
            <a:spLocks noChangeArrowheads="1"/>
          </p:cNvSpPr>
          <p:nvPr/>
        </p:nvSpPr>
        <p:spPr bwMode="auto">
          <a:xfrm>
            <a:off x="762000" y="0"/>
            <a:ext cx="7772400" cy="838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9pPr>
          </a:lstStyle>
          <a:p>
            <a:pPr>
              <a:lnSpc>
                <a:spcPct val="95000"/>
              </a:lnSpc>
              <a:buClrTx/>
              <a:buFontTx/>
              <a:buNone/>
            </a:pPr>
            <a:r>
              <a:rPr lang="en-GB" altLang="et-EE" b="1">
                <a:solidFill>
                  <a:srgbClr val="000099"/>
                </a:solidFill>
                <a:latin typeface="Bitstream Vera Sans" charset="0"/>
              </a:rPr>
              <a:t>Ettevõtte peamine eesmärk?</a:t>
            </a:r>
          </a:p>
        </p:txBody>
      </p:sp>
      <p:sp>
        <p:nvSpPr>
          <p:cNvPr id="7170" name="Text Box 2"/>
          <p:cNvSpPr txBox="1">
            <a:spLocks noChangeArrowheads="1"/>
          </p:cNvSpPr>
          <p:nvPr/>
        </p:nvSpPr>
        <p:spPr bwMode="auto">
          <a:xfrm>
            <a:off x="838200" y="990600"/>
            <a:ext cx="7848600" cy="5576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31788" indent="-331788">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1pPr>
            <a:lvl2pPr marL="731838" indent="-274638">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2pPr>
            <a:lvl3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3pPr>
            <a:lvl4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4pPr>
            <a:lvl5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9pPr>
          </a:lstStyle>
          <a:p>
            <a:pPr>
              <a:lnSpc>
                <a:spcPct val="95000"/>
              </a:lnSpc>
              <a:spcBef>
                <a:spcPts val="450"/>
              </a:spcBef>
              <a:buClr>
                <a:srgbClr val="CC0000"/>
              </a:buClr>
              <a:buFont typeface="Wingdings" charset="2"/>
              <a:buChar char=""/>
              <a:defRPr/>
            </a:pPr>
            <a:r>
              <a:rPr lang="et-EE" altLang="et-EE" sz="2000" dirty="0" smtClean="0">
                <a:solidFill>
                  <a:schemeClr val="tx1"/>
                </a:solidFill>
                <a:latin typeface="+mj-lt"/>
              </a:rPr>
              <a:t>Peamine (ainus?) </a:t>
            </a:r>
            <a:r>
              <a:rPr lang="en-GB" altLang="et-EE" sz="2000" dirty="0" err="1" smtClean="0">
                <a:solidFill>
                  <a:schemeClr val="tx1"/>
                </a:solidFill>
                <a:latin typeface="+mj-lt"/>
              </a:rPr>
              <a:t>eesmärk</a:t>
            </a:r>
            <a:r>
              <a:rPr lang="en-GB" altLang="et-EE" sz="2000" dirty="0" smtClean="0">
                <a:solidFill>
                  <a:schemeClr val="tx1"/>
                </a:solidFill>
                <a:latin typeface="+mj-lt"/>
              </a:rPr>
              <a:t>:</a:t>
            </a:r>
            <a:r>
              <a:rPr lang="et-EE" altLang="et-EE" sz="2000" dirty="0" smtClean="0">
                <a:solidFill>
                  <a:schemeClr val="tx1"/>
                </a:solidFill>
                <a:latin typeface="+mj-lt"/>
              </a:rPr>
              <a:t> </a:t>
            </a:r>
          </a:p>
          <a:p>
            <a:pPr marL="0" indent="0">
              <a:lnSpc>
                <a:spcPct val="95000"/>
              </a:lnSpc>
              <a:spcBef>
                <a:spcPts val="450"/>
              </a:spcBef>
              <a:buClr>
                <a:srgbClr val="CC0000"/>
              </a:buClr>
              <a:defRPr/>
            </a:pPr>
            <a:r>
              <a:rPr lang="et-EE" altLang="et-EE" sz="2000" b="1" dirty="0">
                <a:solidFill>
                  <a:schemeClr val="tx1"/>
                </a:solidFill>
                <a:latin typeface="+mj-lt"/>
              </a:rPr>
              <a:t> </a:t>
            </a:r>
            <a:r>
              <a:rPr lang="et-EE" altLang="et-EE" sz="2000" b="1" dirty="0" smtClean="0">
                <a:solidFill>
                  <a:schemeClr val="tx1"/>
                </a:solidFill>
                <a:latin typeface="+mj-lt"/>
              </a:rPr>
              <a:t>   T</a:t>
            </a:r>
            <a:r>
              <a:rPr lang="en-GB" altLang="et-EE" sz="2000" b="1" dirty="0" err="1" smtClean="0">
                <a:solidFill>
                  <a:schemeClr val="tx1"/>
                </a:solidFill>
                <a:latin typeface="+mj-lt"/>
              </a:rPr>
              <a:t>eenida</a:t>
            </a:r>
            <a:r>
              <a:rPr lang="en-GB" altLang="et-EE" sz="2000" b="1" dirty="0" smtClean="0">
                <a:solidFill>
                  <a:schemeClr val="tx1"/>
                </a:solidFill>
                <a:latin typeface="+mj-lt"/>
              </a:rPr>
              <a:t> </a:t>
            </a:r>
            <a:r>
              <a:rPr lang="en-GB" altLang="et-EE" sz="2000" b="1" dirty="0" err="1" smtClean="0">
                <a:solidFill>
                  <a:schemeClr val="tx1"/>
                </a:solidFill>
                <a:latin typeface="+mj-lt"/>
              </a:rPr>
              <a:t>võimalikult</a:t>
            </a:r>
            <a:r>
              <a:rPr lang="en-GB" altLang="et-EE" sz="2000" b="1" dirty="0" smtClean="0">
                <a:solidFill>
                  <a:schemeClr val="tx1"/>
                </a:solidFill>
                <a:latin typeface="+mj-lt"/>
              </a:rPr>
              <a:t> </a:t>
            </a:r>
            <a:r>
              <a:rPr lang="en-GB" altLang="et-EE" sz="2000" b="1" dirty="0" err="1" smtClean="0">
                <a:solidFill>
                  <a:schemeClr val="tx1"/>
                </a:solidFill>
                <a:latin typeface="+mj-lt"/>
              </a:rPr>
              <a:t>suurt</a:t>
            </a:r>
            <a:r>
              <a:rPr lang="en-GB" altLang="et-EE" sz="2000" b="1" dirty="0" smtClean="0">
                <a:solidFill>
                  <a:schemeClr val="tx1"/>
                </a:solidFill>
                <a:latin typeface="+mj-lt"/>
              </a:rPr>
              <a:t> </a:t>
            </a:r>
            <a:r>
              <a:rPr lang="en-GB" altLang="et-EE" sz="2000" b="1" dirty="0" err="1" smtClean="0">
                <a:solidFill>
                  <a:schemeClr val="tx1"/>
                </a:solidFill>
                <a:latin typeface="+mj-lt"/>
              </a:rPr>
              <a:t>kasumit</a:t>
            </a:r>
            <a:r>
              <a:rPr lang="en-GB" altLang="et-EE" sz="2000" b="1" dirty="0" smtClean="0">
                <a:solidFill>
                  <a:schemeClr val="tx1"/>
                </a:solidFill>
                <a:latin typeface="+mj-lt"/>
              </a:rPr>
              <a:t> </a:t>
            </a:r>
            <a:r>
              <a:rPr lang="en-GB" altLang="et-EE" sz="2000" b="1" dirty="0" err="1" smtClean="0">
                <a:solidFill>
                  <a:schemeClr val="tx1"/>
                </a:solidFill>
                <a:latin typeface="+mj-lt"/>
              </a:rPr>
              <a:t>omanikele</a:t>
            </a:r>
            <a:r>
              <a:rPr lang="en-GB" altLang="et-EE" sz="2000" dirty="0" smtClean="0">
                <a:solidFill>
                  <a:schemeClr val="tx1"/>
                </a:solidFill>
                <a:latin typeface="+mj-lt"/>
              </a:rPr>
              <a:t>.</a:t>
            </a:r>
          </a:p>
          <a:p>
            <a:pPr marL="333375">
              <a:lnSpc>
                <a:spcPct val="95000"/>
              </a:lnSpc>
              <a:spcBef>
                <a:spcPts val="450"/>
              </a:spcBef>
              <a:buClrTx/>
              <a:buSzPct val="75000"/>
              <a:buFontTx/>
              <a:buNone/>
              <a:defRPr/>
            </a:pPr>
            <a:endParaRPr lang="en-GB" altLang="et-EE" sz="2000" dirty="0" smtClean="0">
              <a:solidFill>
                <a:schemeClr val="tx1"/>
              </a:solidFill>
              <a:latin typeface="+mj-lt"/>
            </a:endParaRPr>
          </a:p>
          <a:p>
            <a:pPr>
              <a:lnSpc>
                <a:spcPct val="95000"/>
              </a:lnSpc>
              <a:spcBef>
                <a:spcPts val="450"/>
              </a:spcBef>
              <a:buClr>
                <a:srgbClr val="CC0000"/>
              </a:buClr>
              <a:buFont typeface="Wingdings" charset="2"/>
              <a:buChar char=""/>
              <a:defRPr/>
            </a:pPr>
            <a:r>
              <a:rPr lang="en-GB" altLang="et-EE" sz="2000" dirty="0" err="1" smtClean="0">
                <a:solidFill>
                  <a:schemeClr val="tx1"/>
                </a:solidFill>
                <a:latin typeface="+mj-lt"/>
              </a:rPr>
              <a:t>Teenimise</a:t>
            </a:r>
            <a:r>
              <a:rPr lang="en-GB" altLang="et-EE" sz="2000" dirty="0" smtClean="0">
                <a:solidFill>
                  <a:schemeClr val="tx1"/>
                </a:solidFill>
                <a:latin typeface="+mj-lt"/>
              </a:rPr>
              <a:t> </a:t>
            </a:r>
            <a:r>
              <a:rPr lang="en-GB" altLang="et-EE" sz="2000" dirty="0" err="1" smtClean="0">
                <a:solidFill>
                  <a:schemeClr val="tx1"/>
                </a:solidFill>
                <a:latin typeface="+mj-lt"/>
              </a:rPr>
              <a:t>viise</a:t>
            </a:r>
            <a:r>
              <a:rPr lang="en-GB" altLang="et-EE" sz="2000" dirty="0" smtClean="0">
                <a:solidFill>
                  <a:schemeClr val="tx1"/>
                </a:solidFill>
                <a:latin typeface="+mj-lt"/>
              </a:rPr>
              <a:t> on </a:t>
            </a:r>
            <a:r>
              <a:rPr lang="en-GB" altLang="et-EE" sz="2000" dirty="0" err="1" smtClean="0">
                <a:solidFill>
                  <a:schemeClr val="tx1"/>
                </a:solidFill>
                <a:latin typeface="+mj-lt"/>
              </a:rPr>
              <a:t>üldjuhul</a:t>
            </a:r>
            <a:r>
              <a:rPr lang="en-GB" altLang="et-EE" sz="2000" dirty="0" smtClean="0">
                <a:solidFill>
                  <a:schemeClr val="tx1"/>
                </a:solidFill>
                <a:latin typeface="+mj-lt"/>
              </a:rPr>
              <a:t> </a:t>
            </a:r>
            <a:r>
              <a:rPr lang="en-GB" altLang="et-EE" sz="2000" dirty="0" err="1" smtClean="0">
                <a:solidFill>
                  <a:schemeClr val="tx1"/>
                </a:solidFill>
                <a:latin typeface="+mj-lt"/>
              </a:rPr>
              <a:t>kaks</a:t>
            </a:r>
            <a:r>
              <a:rPr lang="en-GB" altLang="et-EE" sz="2000" dirty="0" smtClean="0">
                <a:solidFill>
                  <a:schemeClr val="tx1"/>
                </a:solidFill>
                <a:latin typeface="+mj-lt"/>
              </a:rPr>
              <a:t>:</a:t>
            </a:r>
          </a:p>
          <a:p>
            <a:pPr marL="333375">
              <a:lnSpc>
                <a:spcPct val="95000"/>
              </a:lnSpc>
              <a:spcBef>
                <a:spcPts val="450"/>
              </a:spcBef>
              <a:buClrTx/>
              <a:buFontTx/>
              <a:buNone/>
              <a:defRPr/>
            </a:pPr>
            <a:endParaRPr lang="en-GB" altLang="et-EE" sz="2000" dirty="0" smtClean="0">
              <a:solidFill>
                <a:schemeClr val="tx1"/>
              </a:solidFill>
              <a:latin typeface="+mj-lt"/>
            </a:endParaRPr>
          </a:p>
          <a:p>
            <a:pPr lvl="1">
              <a:lnSpc>
                <a:spcPct val="95000"/>
              </a:lnSpc>
              <a:spcBef>
                <a:spcPts val="450"/>
              </a:spcBef>
              <a:buClr>
                <a:srgbClr val="CC0000"/>
              </a:buClr>
              <a:buFont typeface="Wingdings" charset="2"/>
              <a:buChar char=""/>
              <a:defRPr/>
            </a:pPr>
            <a:r>
              <a:rPr lang="en-GB" altLang="et-EE" sz="2000" dirty="0" err="1" smtClean="0">
                <a:solidFill>
                  <a:schemeClr val="tx1"/>
                </a:solidFill>
                <a:latin typeface="+mj-lt"/>
              </a:rPr>
              <a:t>Harilik</a:t>
            </a:r>
            <a:r>
              <a:rPr lang="en-GB" altLang="et-EE" sz="2000" dirty="0" smtClean="0">
                <a:solidFill>
                  <a:schemeClr val="tx1"/>
                </a:solidFill>
                <a:latin typeface="+mj-lt"/>
              </a:rPr>
              <a:t> </a:t>
            </a:r>
            <a:r>
              <a:rPr lang="en-GB" altLang="et-EE" sz="2000" dirty="0" err="1" smtClean="0">
                <a:solidFill>
                  <a:schemeClr val="tx1"/>
                </a:solidFill>
                <a:latin typeface="+mj-lt"/>
              </a:rPr>
              <a:t>teenimine</a:t>
            </a:r>
            <a:r>
              <a:rPr lang="en-GB" altLang="et-EE" sz="2000" dirty="0" smtClean="0">
                <a:solidFill>
                  <a:schemeClr val="tx1"/>
                </a:solidFill>
                <a:latin typeface="+mj-lt"/>
              </a:rPr>
              <a:t>: </a:t>
            </a:r>
            <a:r>
              <a:rPr lang="en-GB" altLang="et-EE" sz="2000" dirty="0" err="1" smtClean="0">
                <a:solidFill>
                  <a:schemeClr val="tx1"/>
                </a:solidFill>
                <a:latin typeface="+mj-lt"/>
              </a:rPr>
              <a:t>esitada</a:t>
            </a:r>
            <a:r>
              <a:rPr lang="en-GB" altLang="et-EE" sz="2000" dirty="0" smtClean="0">
                <a:solidFill>
                  <a:schemeClr val="tx1"/>
                </a:solidFill>
                <a:latin typeface="+mj-lt"/>
              </a:rPr>
              <a:t> </a:t>
            </a:r>
            <a:r>
              <a:rPr lang="en-GB" altLang="et-EE" sz="2000" dirty="0" err="1" smtClean="0">
                <a:solidFill>
                  <a:schemeClr val="tx1"/>
                </a:solidFill>
                <a:latin typeface="+mj-lt"/>
              </a:rPr>
              <a:t>klientidele</a:t>
            </a:r>
            <a:r>
              <a:rPr lang="en-GB" altLang="et-EE" sz="2000" dirty="0" smtClean="0">
                <a:solidFill>
                  <a:schemeClr val="tx1"/>
                </a:solidFill>
                <a:latin typeface="+mj-lt"/>
              </a:rPr>
              <a:t> </a:t>
            </a:r>
            <a:r>
              <a:rPr lang="en-GB" altLang="et-EE" sz="2000" dirty="0" err="1" smtClean="0">
                <a:solidFill>
                  <a:schemeClr val="tx1"/>
                </a:solidFill>
                <a:latin typeface="+mj-lt"/>
              </a:rPr>
              <a:t>arveid</a:t>
            </a:r>
            <a:r>
              <a:rPr lang="en-GB" altLang="et-EE" sz="2000" dirty="0" smtClean="0">
                <a:solidFill>
                  <a:schemeClr val="tx1"/>
                </a:solidFill>
                <a:latin typeface="+mj-lt"/>
              </a:rPr>
              <a:t>, </a:t>
            </a:r>
            <a:r>
              <a:rPr lang="en-GB" altLang="et-EE" sz="2000" dirty="0" err="1" smtClean="0">
                <a:solidFill>
                  <a:schemeClr val="tx1"/>
                </a:solidFill>
                <a:latin typeface="+mj-lt"/>
              </a:rPr>
              <a:t>ja</a:t>
            </a:r>
            <a:r>
              <a:rPr lang="en-GB" altLang="et-EE" sz="2000" dirty="0" smtClean="0">
                <a:solidFill>
                  <a:schemeClr val="tx1"/>
                </a:solidFill>
                <a:latin typeface="+mj-lt"/>
              </a:rPr>
              <a:t> </a:t>
            </a:r>
            <a:r>
              <a:rPr lang="en-GB" altLang="et-EE" sz="2000" dirty="0" err="1" smtClean="0">
                <a:solidFill>
                  <a:schemeClr val="tx1"/>
                </a:solidFill>
                <a:latin typeface="+mj-lt"/>
              </a:rPr>
              <a:t>teha</a:t>
            </a:r>
            <a:r>
              <a:rPr lang="en-GB" altLang="et-EE" sz="2000" dirty="0" smtClean="0">
                <a:solidFill>
                  <a:schemeClr val="tx1"/>
                </a:solidFill>
                <a:latin typeface="+mj-lt"/>
              </a:rPr>
              <a:t> </a:t>
            </a:r>
            <a:r>
              <a:rPr lang="en-GB" altLang="et-EE" sz="2000" dirty="0" err="1" smtClean="0">
                <a:solidFill>
                  <a:schemeClr val="tx1"/>
                </a:solidFill>
                <a:latin typeface="+mj-lt"/>
              </a:rPr>
              <a:t>seda</a:t>
            </a:r>
            <a:r>
              <a:rPr lang="en-GB" altLang="et-EE" sz="2000" dirty="0" smtClean="0">
                <a:solidFill>
                  <a:schemeClr val="tx1"/>
                </a:solidFill>
                <a:latin typeface="+mj-lt"/>
              </a:rPr>
              <a:t> </a:t>
            </a:r>
            <a:r>
              <a:rPr lang="en-GB" altLang="et-EE" sz="2000" dirty="0" err="1" smtClean="0">
                <a:solidFill>
                  <a:schemeClr val="tx1"/>
                </a:solidFill>
                <a:latin typeface="+mj-lt"/>
              </a:rPr>
              <a:t>nii</a:t>
            </a:r>
            <a:r>
              <a:rPr lang="en-GB" altLang="et-EE" sz="2000" dirty="0" smtClean="0">
                <a:solidFill>
                  <a:schemeClr val="tx1"/>
                </a:solidFill>
                <a:latin typeface="+mj-lt"/>
              </a:rPr>
              <a:t>, et </a:t>
            </a:r>
            <a:r>
              <a:rPr lang="en-GB" altLang="et-EE" sz="2000" dirty="0" err="1" smtClean="0">
                <a:solidFill>
                  <a:schemeClr val="tx1"/>
                </a:solidFill>
                <a:latin typeface="+mj-lt"/>
              </a:rPr>
              <a:t>nad</a:t>
            </a:r>
            <a:r>
              <a:rPr lang="en-GB" altLang="et-EE" sz="2000" dirty="0" smtClean="0">
                <a:solidFill>
                  <a:schemeClr val="tx1"/>
                </a:solidFill>
                <a:latin typeface="+mj-lt"/>
              </a:rPr>
              <a:t> </a:t>
            </a:r>
            <a:r>
              <a:rPr lang="en-GB" altLang="et-EE" sz="2000" dirty="0" err="1" smtClean="0">
                <a:solidFill>
                  <a:schemeClr val="tx1"/>
                </a:solidFill>
                <a:latin typeface="+mj-lt"/>
              </a:rPr>
              <a:t>arved</a:t>
            </a:r>
            <a:r>
              <a:rPr lang="en-GB" altLang="et-EE" sz="2000" dirty="0" smtClean="0">
                <a:solidFill>
                  <a:schemeClr val="tx1"/>
                </a:solidFill>
                <a:latin typeface="+mj-lt"/>
              </a:rPr>
              <a:t> </a:t>
            </a:r>
            <a:r>
              <a:rPr lang="en-GB" altLang="et-EE" sz="2000" dirty="0" err="1" smtClean="0">
                <a:solidFill>
                  <a:schemeClr val="tx1"/>
                </a:solidFill>
                <a:latin typeface="+mj-lt"/>
              </a:rPr>
              <a:t>ära</a:t>
            </a:r>
            <a:r>
              <a:rPr lang="en-GB" altLang="et-EE" sz="2000" dirty="0" smtClean="0">
                <a:solidFill>
                  <a:schemeClr val="tx1"/>
                </a:solidFill>
                <a:latin typeface="+mj-lt"/>
              </a:rPr>
              <a:t> </a:t>
            </a:r>
            <a:r>
              <a:rPr lang="en-GB" altLang="et-EE" sz="2000" dirty="0" err="1" smtClean="0">
                <a:solidFill>
                  <a:schemeClr val="tx1"/>
                </a:solidFill>
                <a:latin typeface="+mj-lt"/>
              </a:rPr>
              <a:t>maksaks</a:t>
            </a:r>
            <a:r>
              <a:rPr lang="en-GB" altLang="et-EE" sz="2000" dirty="0" smtClean="0">
                <a:solidFill>
                  <a:schemeClr val="tx1"/>
                </a:solidFill>
                <a:latin typeface="+mj-lt"/>
              </a:rPr>
              <a:t>, </a:t>
            </a:r>
            <a:r>
              <a:rPr lang="en-GB" altLang="et-EE" sz="2000" dirty="0" err="1" smtClean="0">
                <a:solidFill>
                  <a:schemeClr val="tx1"/>
                </a:solidFill>
                <a:latin typeface="+mj-lt"/>
              </a:rPr>
              <a:t>hoides</a:t>
            </a:r>
            <a:r>
              <a:rPr lang="en-GB" altLang="et-EE" sz="2000" dirty="0" smtClean="0">
                <a:solidFill>
                  <a:schemeClr val="tx1"/>
                </a:solidFill>
                <a:latin typeface="+mj-lt"/>
              </a:rPr>
              <a:t> </a:t>
            </a:r>
            <a:r>
              <a:rPr lang="en-GB" altLang="et-EE" sz="2000" dirty="0" err="1" smtClean="0">
                <a:solidFill>
                  <a:schemeClr val="tx1"/>
                </a:solidFill>
                <a:latin typeface="+mj-lt"/>
              </a:rPr>
              <a:t>samas</a:t>
            </a:r>
            <a:r>
              <a:rPr lang="en-GB" altLang="et-EE" sz="2000" dirty="0" smtClean="0">
                <a:solidFill>
                  <a:schemeClr val="tx1"/>
                </a:solidFill>
                <a:latin typeface="+mj-lt"/>
              </a:rPr>
              <a:t> </a:t>
            </a:r>
            <a:r>
              <a:rPr lang="en-GB" altLang="et-EE" sz="2000" dirty="0" err="1" smtClean="0">
                <a:solidFill>
                  <a:schemeClr val="tx1"/>
                </a:solidFill>
                <a:latin typeface="+mj-lt"/>
              </a:rPr>
              <a:t>väljaminekuid</a:t>
            </a:r>
            <a:r>
              <a:rPr lang="en-GB" altLang="et-EE" sz="2000" dirty="0" smtClean="0">
                <a:solidFill>
                  <a:schemeClr val="tx1"/>
                </a:solidFill>
                <a:latin typeface="+mj-lt"/>
              </a:rPr>
              <a:t> </a:t>
            </a:r>
            <a:r>
              <a:rPr lang="en-GB" altLang="et-EE" sz="2000" dirty="0" err="1" smtClean="0">
                <a:solidFill>
                  <a:schemeClr val="tx1"/>
                </a:solidFill>
                <a:latin typeface="+mj-lt"/>
              </a:rPr>
              <a:t>madalal</a:t>
            </a:r>
            <a:r>
              <a:rPr lang="en-GB" altLang="et-EE" sz="2000" dirty="0" smtClean="0">
                <a:solidFill>
                  <a:schemeClr val="tx1"/>
                </a:solidFill>
                <a:latin typeface="+mj-lt"/>
              </a:rPr>
              <a:t>.</a:t>
            </a:r>
          </a:p>
          <a:p>
            <a:pPr marL="733425" lvl="1">
              <a:lnSpc>
                <a:spcPct val="95000"/>
              </a:lnSpc>
              <a:spcBef>
                <a:spcPts val="450"/>
              </a:spcBef>
              <a:buClrTx/>
              <a:buFontTx/>
              <a:buNone/>
              <a:defRPr/>
            </a:pPr>
            <a:endParaRPr lang="en-GB" altLang="et-EE" sz="2000" dirty="0" smtClean="0">
              <a:solidFill>
                <a:schemeClr val="tx1"/>
              </a:solidFill>
              <a:latin typeface="+mj-lt"/>
            </a:endParaRPr>
          </a:p>
          <a:p>
            <a:pPr lvl="1">
              <a:lnSpc>
                <a:spcPct val="95000"/>
              </a:lnSpc>
              <a:spcBef>
                <a:spcPts val="450"/>
              </a:spcBef>
              <a:buClr>
                <a:srgbClr val="CC0000"/>
              </a:buClr>
              <a:buFont typeface="Wingdings" charset="2"/>
              <a:buChar char=""/>
              <a:defRPr/>
            </a:pPr>
            <a:r>
              <a:rPr lang="en-GB" altLang="et-EE" sz="2000" dirty="0" smtClean="0">
                <a:solidFill>
                  <a:schemeClr val="tx1"/>
                </a:solidFill>
                <a:latin typeface="+mj-lt"/>
              </a:rPr>
              <a:t>Firma </a:t>
            </a:r>
            <a:r>
              <a:rPr lang="en-GB" altLang="et-EE" sz="2000" dirty="0" err="1" smtClean="0">
                <a:solidFill>
                  <a:schemeClr val="tx1"/>
                </a:solidFill>
                <a:latin typeface="+mj-lt"/>
              </a:rPr>
              <a:t>müügilt</a:t>
            </a:r>
            <a:r>
              <a:rPr lang="en-GB" altLang="et-EE" sz="2000" dirty="0" smtClean="0">
                <a:solidFill>
                  <a:schemeClr val="tx1"/>
                </a:solidFill>
                <a:latin typeface="+mj-lt"/>
              </a:rPr>
              <a:t> </a:t>
            </a:r>
            <a:r>
              <a:rPr lang="en-GB" altLang="et-EE" sz="2000" dirty="0" err="1" smtClean="0">
                <a:solidFill>
                  <a:schemeClr val="tx1"/>
                </a:solidFill>
                <a:latin typeface="+mj-lt"/>
              </a:rPr>
              <a:t>teenimine</a:t>
            </a:r>
            <a:r>
              <a:rPr lang="en-GB" altLang="et-EE" sz="2000" dirty="0" smtClean="0">
                <a:solidFill>
                  <a:schemeClr val="tx1"/>
                </a:solidFill>
                <a:latin typeface="+mj-lt"/>
              </a:rPr>
              <a:t>: </a:t>
            </a:r>
            <a:r>
              <a:rPr lang="en-GB" altLang="et-EE" sz="2000" dirty="0" err="1" smtClean="0">
                <a:solidFill>
                  <a:schemeClr val="tx1"/>
                </a:solidFill>
                <a:latin typeface="+mj-lt"/>
              </a:rPr>
              <a:t>müüa</a:t>
            </a:r>
            <a:r>
              <a:rPr lang="en-GB" altLang="et-EE" sz="2000" dirty="0" smtClean="0">
                <a:solidFill>
                  <a:schemeClr val="tx1"/>
                </a:solidFill>
                <a:latin typeface="+mj-lt"/>
              </a:rPr>
              <a:t> </a:t>
            </a:r>
            <a:r>
              <a:rPr lang="en-GB" altLang="et-EE" sz="2000" dirty="0" err="1" smtClean="0">
                <a:solidFill>
                  <a:schemeClr val="tx1"/>
                </a:solidFill>
                <a:latin typeface="+mj-lt"/>
              </a:rPr>
              <a:t>ettevõte</a:t>
            </a:r>
            <a:r>
              <a:rPr lang="en-GB" altLang="et-EE" sz="2000" dirty="0" smtClean="0">
                <a:solidFill>
                  <a:schemeClr val="tx1"/>
                </a:solidFill>
                <a:latin typeface="+mj-lt"/>
              </a:rPr>
              <a:t> </a:t>
            </a:r>
            <a:r>
              <a:rPr lang="en-GB" altLang="et-EE" sz="2000" dirty="0" err="1" smtClean="0">
                <a:solidFill>
                  <a:schemeClr val="tx1"/>
                </a:solidFill>
                <a:latin typeface="+mj-lt"/>
              </a:rPr>
              <a:t>või</a:t>
            </a:r>
            <a:r>
              <a:rPr lang="en-GB" altLang="et-EE" sz="2000" dirty="0" smtClean="0">
                <a:solidFill>
                  <a:schemeClr val="tx1"/>
                </a:solidFill>
                <a:latin typeface="+mj-lt"/>
              </a:rPr>
              <a:t> </a:t>
            </a:r>
            <a:r>
              <a:rPr lang="en-GB" altLang="et-EE" sz="2000" dirty="0" err="1" smtClean="0">
                <a:solidFill>
                  <a:schemeClr val="tx1"/>
                </a:solidFill>
                <a:latin typeface="+mj-lt"/>
              </a:rPr>
              <a:t>selle</a:t>
            </a:r>
            <a:r>
              <a:rPr lang="en-GB" altLang="et-EE" sz="2000" dirty="0" smtClean="0">
                <a:solidFill>
                  <a:schemeClr val="tx1"/>
                </a:solidFill>
                <a:latin typeface="+mj-lt"/>
              </a:rPr>
              <a:t> </a:t>
            </a:r>
            <a:r>
              <a:rPr lang="en-GB" altLang="et-EE" sz="2000" dirty="0" err="1" smtClean="0">
                <a:solidFill>
                  <a:schemeClr val="tx1"/>
                </a:solidFill>
                <a:latin typeface="+mj-lt"/>
              </a:rPr>
              <a:t>osad</a:t>
            </a:r>
            <a:r>
              <a:rPr lang="en-GB" altLang="et-EE" sz="2000" dirty="0" smtClean="0">
                <a:solidFill>
                  <a:schemeClr val="tx1"/>
                </a:solidFill>
                <a:latin typeface="+mj-lt"/>
              </a:rPr>
              <a:t> </a:t>
            </a:r>
            <a:r>
              <a:rPr lang="en-GB" altLang="et-EE" sz="2000" dirty="0" err="1" smtClean="0">
                <a:solidFill>
                  <a:schemeClr val="tx1"/>
                </a:solidFill>
                <a:latin typeface="+mj-lt"/>
              </a:rPr>
              <a:t>kalli</a:t>
            </a:r>
            <a:r>
              <a:rPr lang="en-GB" altLang="et-EE" sz="2000" dirty="0" smtClean="0">
                <a:solidFill>
                  <a:schemeClr val="tx1"/>
                </a:solidFill>
                <a:latin typeface="+mj-lt"/>
              </a:rPr>
              <a:t> </a:t>
            </a:r>
            <a:r>
              <a:rPr lang="en-GB" altLang="et-EE" sz="2000" dirty="0" err="1" smtClean="0">
                <a:solidFill>
                  <a:schemeClr val="tx1"/>
                </a:solidFill>
                <a:latin typeface="+mj-lt"/>
              </a:rPr>
              <a:t>raha</a:t>
            </a:r>
            <a:r>
              <a:rPr lang="en-GB" altLang="et-EE" sz="2000" dirty="0" smtClean="0">
                <a:solidFill>
                  <a:schemeClr val="tx1"/>
                </a:solidFill>
                <a:latin typeface="+mj-lt"/>
              </a:rPr>
              <a:t> </a:t>
            </a:r>
            <a:r>
              <a:rPr lang="en-GB" altLang="et-EE" sz="2000" dirty="0" err="1" smtClean="0">
                <a:solidFill>
                  <a:schemeClr val="tx1"/>
                </a:solidFill>
                <a:latin typeface="+mj-lt"/>
              </a:rPr>
              <a:t>eest</a:t>
            </a:r>
            <a:r>
              <a:rPr lang="en-GB" altLang="et-EE" sz="2000" dirty="0" smtClean="0">
                <a:solidFill>
                  <a:schemeClr val="tx1"/>
                </a:solidFill>
                <a:latin typeface="+mj-lt"/>
              </a:rPr>
              <a:t> </a:t>
            </a:r>
            <a:r>
              <a:rPr lang="en-GB" altLang="et-EE" sz="2000" dirty="0" err="1" smtClean="0">
                <a:solidFill>
                  <a:schemeClr val="tx1"/>
                </a:solidFill>
                <a:latin typeface="+mj-lt"/>
              </a:rPr>
              <a:t>maha</a:t>
            </a:r>
            <a:r>
              <a:rPr lang="en-GB" altLang="et-EE" sz="2000" dirty="0" smtClean="0">
                <a:solidFill>
                  <a:schemeClr val="tx1"/>
                </a:solidFill>
                <a:latin typeface="+mj-lt"/>
              </a:rPr>
              <a:t>. </a:t>
            </a:r>
          </a:p>
          <a:p>
            <a:pPr marL="733425" lvl="1">
              <a:lnSpc>
                <a:spcPct val="95000"/>
              </a:lnSpc>
              <a:spcBef>
                <a:spcPts val="450"/>
              </a:spcBef>
              <a:buClrTx/>
              <a:buFontTx/>
              <a:buNone/>
              <a:defRPr/>
            </a:pPr>
            <a:endParaRPr lang="en-GB" altLang="et-EE" sz="2000" b="1" dirty="0" smtClean="0">
              <a:solidFill>
                <a:schemeClr val="tx1"/>
              </a:solidFill>
              <a:latin typeface="+mj-lt"/>
            </a:endParaRPr>
          </a:p>
          <a:p>
            <a:pPr lvl="2">
              <a:lnSpc>
                <a:spcPct val="95000"/>
              </a:lnSpc>
              <a:spcBef>
                <a:spcPts val="450"/>
              </a:spcBef>
              <a:buClr>
                <a:srgbClr val="CC0000"/>
              </a:buClr>
              <a:buFont typeface="Wingdings" charset="2"/>
              <a:buChar char=""/>
              <a:defRPr/>
            </a:pPr>
            <a:r>
              <a:rPr lang="en-GB" altLang="et-EE" sz="2000" dirty="0" err="1" smtClean="0">
                <a:solidFill>
                  <a:schemeClr val="tx1"/>
                </a:solidFill>
                <a:latin typeface="+mj-lt"/>
              </a:rPr>
              <a:t>Osade</a:t>
            </a:r>
            <a:r>
              <a:rPr lang="en-GB" altLang="et-EE" sz="2000" dirty="0" smtClean="0">
                <a:solidFill>
                  <a:schemeClr val="tx1"/>
                </a:solidFill>
                <a:latin typeface="+mj-lt"/>
              </a:rPr>
              <a:t> </a:t>
            </a:r>
            <a:r>
              <a:rPr lang="en-GB" altLang="et-EE" sz="2000" dirty="0" err="1" smtClean="0">
                <a:solidFill>
                  <a:schemeClr val="tx1"/>
                </a:solidFill>
                <a:latin typeface="+mj-lt"/>
              </a:rPr>
              <a:t>kaupa</a:t>
            </a:r>
            <a:r>
              <a:rPr lang="en-GB" altLang="et-EE" sz="2000" dirty="0" smtClean="0">
                <a:solidFill>
                  <a:schemeClr val="tx1"/>
                </a:solidFill>
                <a:latin typeface="+mj-lt"/>
              </a:rPr>
              <a:t> 1: </a:t>
            </a:r>
            <a:r>
              <a:rPr lang="en-GB" altLang="et-EE" sz="2000" dirty="0" err="1" smtClean="0">
                <a:solidFill>
                  <a:schemeClr val="tx1"/>
                </a:solidFill>
                <a:latin typeface="+mj-lt"/>
              </a:rPr>
              <a:t>näiteks</a:t>
            </a:r>
            <a:r>
              <a:rPr lang="en-GB" altLang="et-EE" sz="2000" dirty="0" smtClean="0">
                <a:solidFill>
                  <a:schemeClr val="tx1"/>
                </a:solidFill>
                <a:latin typeface="+mj-lt"/>
              </a:rPr>
              <a:t> </a:t>
            </a:r>
            <a:r>
              <a:rPr lang="en-GB" altLang="et-EE" sz="2000" dirty="0" err="1" smtClean="0">
                <a:solidFill>
                  <a:schemeClr val="tx1"/>
                </a:solidFill>
                <a:latin typeface="+mj-lt"/>
              </a:rPr>
              <a:t>börsile</a:t>
            </a:r>
            <a:r>
              <a:rPr lang="en-GB" altLang="et-EE" sz="2000" dirty="0" smtClean="0">
                <a:solidFill>
                  <a:schemeClr val="tx1"/>
                </a:solidFill>
                <a:latin typeface="+mj-lt"/>
              </a:rPr>
              <a:t> </a:t>
            </a:r>
            <a:r>
              <a:rPr lang="en-GB" altLang="et-EE" sz="2000" dirty="0" err="1" smtClean="0">
                <a:solidFill>
                  <a:schemeClr val="tx1"/>
                </a:solidFill>
                <a:latin typeface="+mj-lt"/>
              </a:rPr>
              <a:t>oma</a:t>
            </a:r>
            <a:r>
              <a:rPr lang="en-GB" altLang="et-EE" sz="2000" dirty="0" smtClean="0">
                <a:solidFill>
                  <a:schemeClr val="tx1"/>
                </a:solidFill>
                <a:latin typeface="+mj-lt"/>
              </a:rPr>
              <a:t> </a:t>
            </a:r>
            <a:r>
              <a:rPr lang="en-GB" altLang="et-EE" sz="2000" dirty="0" err="1" smtClean="0">
                <a:solidFill>
                  <a:schemeClr val="tx1"/>
                </a:solidFill>
                <a:latin typeface="+mj-lt"/>
              </a:rPr>
              <a:t>aktsiaid</a:t>
            </a:r>
            <a:r>
              <a:rPr lang="en-GB" altLang="et-EE" sz="2000" dirty="0" smtClean="0">
                <a:solidFill>
                  <a:schemeClr val="tx1"/>
                </a:solidFill>
                <a:latin typeface="+mj-lt"/>
              </a:rPr>
              <a:t> </a:t>
            </a:r>
            <a:r>
              <a:rPr lang="en-GB" altLang="et-EE" sz="2000" dirty="0" err="1" smtClean="0">
                <a:solidFill>
                  <a:schemeClr val="tx1"/>
                </a:solidFill>
                <a:latin typeface="+mj-lt"/>
              </a:rPr>
              <a:t>lastes</a:t>
            </a:r>
            <a:r>
              <a:rPr lang="en-GB" altLang="et-EE" sz="2000" dirty="0" smtClean="0">
                <a:solidFill>
                  <a:schemeClr val="tx1"/>
                </a:solidFill>
                <a:latin typeface="+mj-lt"/>
              </a:rPr>
              <a:t> </a:t>
            </a:r>
          </a:p>
          <a:p>
            <a:pPr lvl="2">
              <a:lnSpc>
                <a:spcPct val="95000"/>
              </a:lnSpc>
              <a:spcBef>
                <a:spcPts val="450"/>
              </a:spcBef>
              <a:buClr>
                <a:srgbClr val="CC0000"/>
              </a:buClr>
              <a:buFont typeface="Wingdings" charset="2"/>
              <a:buChar char=""/>
              <a:defRPr/>
            </a:pPr>
            <a:r>
              <a:rPr lang="en-GB" altLang="et-EE" sz="2000" dirty="0" err="1" smtClean="0">
                <a:solidFill>
                  <a:schemeClr val="tx1"/>
                </a:solidFill>
                <a:latin typeface="+mj-lt"/>
              </a:rPr>
              <a:t>Osade</a:t>
            </a:r>
            <a:r>
              <a:rPr lang="en-GB" altLang="et-EE" sz="2000" dirty="0" smtClean="0">
                <a:solidFill>
                  <a:schemeClr val="tx1"/>
                </a:solidFill>
                <a:latin typeface="+mj-lt"/>
              </a:rPr>
              <a:t> </a:t>
            </a:r>
            <a:r>
              <a:rPr lang="en-GB" altLang="et-EE" sz="2000" dirty="0" err="1" smtClean="0">
                <a:solidFill>
                  <a:schemeClr val="tx1"/>
                </a:solidFill>
                <a:latin typeface="+mj-lt"/>
              </a:rPr>
              <a:t>kaupa</a:t>
            </a:r>
            <a:r>
              <a:rPr lang="en-GB" altLang="et-EE" sz="2000" dirty="0" smtClean="0">
                <a:solidFill>
                  <a:schemeClr val="tx1"/>
                </a:solidFill>
                <a:latin typeface="+mj-lt"/>
              </a:rPr>
              <a:t> 2: </a:t>
            </a:r>
            <a:r>
              <a:rPr lang="en-GB" altLang="et-EE" sz="2000" dirty="0" err="1" smtClean="0">
                <a:solidFill>
                  <a:schemeClr val="tx1"/>
                </a:solidFill>
                <a:latin typeface="+mj-lt"/>
              </a:rPr>
              <a:t>teha</a:t>
            </a:r>
            <a:r>
              <a:rPr lang="en-GB" altLang="et-EE" sz="2000" dirty="0" smtClean="0">
                <a:solidFill>
                  <a:schemeClr val="tx1"/>
                </a:solidFill>
                <a:latin typeface="+mj-lt"/>
              </a:rPr>
              <a:t> </a:t>
            </a:r>
            <a:r>
              <a:rPr lang="en-GB" altLang="et-EE" sz="2000" dirty="0" err="1" smtClean="0">
                <a:solidFill>
                  <a:schemeClr val="tx1"/>
                </a:solidFill>
                <a:latin typeface="+mj-lt"/>
              </a:rPr>
              <a:t>nii</a:t>
            </a:r>
            <a:r>
              <a:rPr lang="en-GB" altLang="et-EE" sz="2000" dirty="0" smtClean="0">
                <a:solidFill>
                  <a:schemeClr val="tx1"/>
                </a:solidFill>
                <a:latin typeface="+mj-lt"/>
              </a:rPr>
              <a:t>, et </a:t>
            </a:r>
            <a:r>
              <a:rPr lang="en-GB" altLang="et-EE" sz="2000" dirty="0" err="1" smtClean="0">
                <a:solidFill>
                  <a:schemeClr val="tx1"/>
                </a:solidFill>
                <a:latin typeface="+mj-lt"/>
              </a:rPr>
              <a:t>aktsiahind</a:t>
            </a:r>
            <a:r>
              <a:rPr lang="en-GB" altLang="et-EE" sz="2000" dirty="0" smtClean="0">
                <a:solidFill>
                  <a:schemeClr val="tx1"/>
                </a:solidFill>
                <a:latin typeface="+mj-lt"/>
              </a:rPr>
              <a:t> </a:t>
            </a:r>
            <a:r>
              <a:rPr lang="en-GB" altLang="et-EE" sz="2000" dirty="0" err="1" smtClean="0">
                <a:solidFill>
                  <a:schemeClr val="tx1"/>
                </a:solidFill>
                <a:latin typeface="+mj-lt"/>
              </a:rPr>
              <a:t>tõuseks</a:t>
            </a:r>
            <a:r>
              <a:rPr lang="en-GB" altLang="et-EE" sz="2000" dirty="0" smtClean="0">
                <a:solidFill>
                  <a:schemeClr val="tx1"/>
                </a:solidFill>
                <a:latin typeface="+mj-lt"/>
              </a:rPr>
              <a:t>, </a:t>
            </a:r>
            <a:r>
              <a:rPr lang="en-GB" altLang="et-EE" sz="2000" dirty="0" err="1" smtClean="0">
                <a:solidFill>
                  <a:schemeClr val="tx1"/>
                </a:solidFill>
                <a:latin typeface="+mj-lt"/>
              </a:rPr>
              <a:t>ja</a:t>
            </a:r>
            <a:r>
              <a:rPr lang="en-GB" altLang="et-EE" sz="2000" dirty="0" smtClean="0">
                <a:solidFill>
                  <a:schemeClr val="tx1"/>
                </a:solidFill>
                <a:latin typeface="+mj-lt"/>
              </a:rPr>
              <a:t> </a:t>
            </a:r>
            <a:r>
              <a:rPr lang="en-GB" altLang="et-EE" sz="2000" dirty="0" err="1" smtClean="0">
                <a:solidFill>
                  <a:schemeClr val="tx1"/>
                </a:solidFill>
                <a:latin typeface="+mj-lt"/>
              </a:rPr>
              <a:t>siis</a:t>
            </a:r>
            <a:r>
              <a:rPr lang="en-GB" altLang="et-EE" sz="2000" dirty="0" smtClean="0">
                <a:solidFill>
                  <a:schemeClr val="tx1"/>
                </a:solidFill>
                <a:latin typeface="+mj-lt"/>
              </a:rPr>
              <a:t> </a:t>
            </a:r>
            <a:r>
              <a:rPr lang="en-GB" altLang="et-EE" sz="2000" dirty="0" err="1" smtClean="0">
                <a:solidFill>
                  <a:schemeClr val="tx1"/>
                </a:solidFill>
                <a:latin typeface="+mj-lt"/>
              </a:rPr>
              <a:t>müüa</a:t>
            </a:r>
            <a:r>
              <a:rPr lang="en-GB" altLang="et-EE" sz="2000" dirty="0" smtClean="0">
                <a:solidFill>
                  <a:schemeClr val="tx1"/>
                </a:solidFill>
                <a:latin typeface="+mj-lt"/>
              </a:rPr>
              <a:t> </a:t>
            </a:r>
            <a:r>
              <a:rPr lang="en-GB" altLang="et-EE" sz="2000" dirty="0" err="1" smtClean="0">
                <a:solidFill>
                  <a:schemeClr val="tx1"/>
                </a:solidFill>
                <a:latin typeface="+mj-lt"/>
              </a:rPr>
              <a:t>oma</a:t>
            </a:r>
            <a:r>
              <a:rPr lang="en-GB" altLang="et-EE" sz="2000" dirty="0" smtClean="0">
                <a:solidFill>
                  <a:schemeClr val="tx1"/>
                </a:solidFill>
                <a:latin typeface="+mj-lt"/>
              </a:rPr>
              <a:t> </a:t>
            </a:r>
            <a:r>
              <a:rPr lang="en-GB" altLang="et-EE" sz="2000" dirty="0" err="1" smtClean="0">
                <a:solidFill>
                  <a:schemeClr val="tx1"/>
                </a:solidFill>
                <a:latin typeface="+mj-lt"/>
              </a:rPr>
              <a:t>aktsiaid</a:t>
            </a:r>
            <a:endParaRPr lang="en-GB" altLang="et-EE" sz="2000" dirty="0" smtClean="0">
              <a:solidFill>
                <a:schemeClr val="tx1"/>
              </a:solidFill>
              <a:latin typeface="+mj-lt"/>
            </a:endParaRPr>
          </a:p>
          <a:p>
            <a:pPr lvl="2">
              <a:lnSpc>
                <a:spcPct val="95000"/>
              </a:lnSpc>
              <a:spcBef>
                <a:spcPts val="450"/>
              </a:spcBef>
              <a:buClr>
                <a:srgbClr val="CC0000"/>
              </a:buClr>
              <a:buFont typeface="Wingdings" charset="2"/>
              <a:buChar char=""/>
              <a:defRPr/>
            </a:pPr>
            <a:r>
              <a:rPr lang="en-GB" altLang="et-EE" sz="2000" dirty="0" err="1" smtClean="0">
                <a:solidFill>
                  <a:schemeClr val="tx1"/>
                </a:solidFill>
                <a:latin typeface="+mj-lt"/>
              </a:rPr>
              <a:t>Tervikuna</a:t>
            </a:r>
            <a:r>
              <a:rPr lang="en-GB" altLang="et-EE" sz="2000" dirty="0" smtClean="0">
                <a:solidFill>
                  <a:schemeClr val="tx1"/>
                </a:solidFill>
                <a:latin typeface="+mj-lt"/>
              </a:rPr>
              <a:t>: </a:t>
            </a:r>
            <a:r>
              <a:rPr lang="en-GB" altLang="et-EE" sz="2000" dirty="0" err="1" smtClean="0">
                <a:solidFill>
                  <a:schemeClr val="tx1"/>
                </a:solidFill>
                <a:latin typeface="+mj-lt"/>
              </a:rPr>
              <a:t>Müüa</a:t>
            </a:r>
            <a:r>
              <a:rPr lang="en-GB" altLang="et-EE" sz="2000" dirty="0" smtClean="0">
                <a:solidFill>
                  <a:schemeClr val="tx1"/>
                </a:solidFill>
                <a:latin typeface="+mj-lt"/>
              </a:rPr>
              <a:t> </a:t>
            </a:r>
            <a:r>
              <a:rPr lang="en-GB" altLang="et-EE" sz="2000" dirty="0" err="1" smtClean="0">
                <a:solidFill>
                  <a:schemeClr val="tx1"/>
                </a:solidFill>
                <a:latin typeface="+mj-lt"/>
              </a:rPr>
              <a:t>ettevõte</a:t>
            </a:r>
            <a:r>
              <a:rPr lang="en-GB" altLang="et-EE" sz="2000" dirty="0" smtClean="0">
                <a:solidFill>
                  <a:schemeClr val="tx1"/>
                </a:solidFill>
                <a:latin typeface="+mj-lt"/>
              </a:rPr>
              <a:t> </a:t>
            </a:r>
            <a:r>
              <a:rPr lang="en-GB" altLang="et-EE" sz="2000" dirty="0" err="1" smtClean="0">
                <a:solidFill>
                  <a:schemeClr val="tx1"/>
                </a:solidFill>
                <a:latin typeface="+mj-lt"/>
              </a:rPr>
              <a:t>tervikuna</a:t>
            </a:r>
            <a:r>
              <a:rPr lang="en-GB" altLang="et-EE" sz="2000" dirty="0" smtClean="0">
                <a:solidFill>
                  <a:schemeClr val="tx1"/>
                </a:solidFill>
                <a:latin typeface="+mj-lt"/>
              </a:rPr>
              <a:t> </a:t>
            </a:r>
            <a:r>
              <a:rPr lang="en-GB" altLang="et-EE" sz="2000" dirty="0" err="1" smtClean="0">
                <a:solidFill>
                  <a:schemeClr val="tx1"/>
                </a:solidFill>
                <a:latin typeface="+mj-lt"/>
              </a:rPr>
              <a:t>teisele</a:t>
            </a:r>
            <a:r>
              <a:rPr lang="en-GB" altLang="et-EE" sz="2000" dirty="0" smtClean="0">
                <a:solidFill>
                  <a:schemeClr val="tx1"/>
                </a:solidFill>
                <a:latin typeface="+mj-lt"/>
              </a:rPr>
              <a:t> </a:t>
            </a:r>
            <a:r>
              <a:rPr lang="en-GB" altLang="et-EE" sz="2000" dirty="0" err="1" smtClean="0">
                <a:solidFill>
                  <a:schemeClr val="tx1"/>
                </a:solidFill>
                <a:latin typeface="+mj-lt"/>
              </a:rPr>
              <a:t>ettevõttele</a:t>
            </a:r>
            <a:endParaRPr lang="en-GB" altLang="et-EE" sz="2000" dirty="0" smtClean="0">
              <a:solidFill>
                <a:schemeClr val="tx1"/>
              </a:solidFill>
              <a:latin typeface="+mj-lt"/>
            </a:endParaRPr>
          </a:p>
          <a:p>
            <a:pPr lvl="2" indent="-227013">
              <a:lnSpc>
                <a:spcPct val="95000"/>
              </a:lnSpc>
              <a:spcBef>
                <a:spcPts val="450"/>
              </a:spcBef>
              <a:buClrTx/>
              <a:buFontTx/>
              <a:buNone/>
              <a:defRPr/>
            </a:pPr>
            <a:endParaRPr lang="en-GB" altLang="et-EE" sz="2000" dirty="0" smtClean="0">
              <a:solidFill>
                <a:schemeClr val="tx1"/>
              </a:solidFill>
              <a:latin typeface="+mj-lt"/>
            </a:endParaRPr>
          </a:p>
        </p:txBody>
      </p:sp>
      <p:grpSp>
        <p:nvGrpSpPr>
          <p:cNvPr id="6148" name="Group 3"/>
          <p:cNvGrpSpPr>
            <a:grpSpLocks/>
          </p:cNvGrpSpPr>
          <p:nvPr/>
        </p:nvGrpSpPr>
        <p:grpSpPr bwMode="auto">
          <a:xfrm>
            <a:off x="838200" y="374650"/>
            <a:ext cx="7764463" cy="309563"/>
            <a:chOff x="528" y="236"/>
            <a:chExt cx="4891" cy="195"/>
          </a:xfrm>
        </p:grpSpPr>
        <p:sp>
          <p:nvSpPr>
            <p:cNvPr id="6149" name="Line 4"/>
            <p:cNvSpPr>
              <a:spLocks noChangeShapeType="1"/>
            </p:cNvSpPr>
            <p:nvPr/>
          </p:nvSpPr>
          <p:spPr bwMode="auto">
            <a:xfrm>
              <a:off x="528" y="428"/>
              <a:ext cx="4890" cy="0"/>
            </a:xfrm>
            <a:prstGeom prst="line">
              <a:avLst/>
            </a:prstGeom>
            <a:noFill/>
            <a:ln w="12600" cap="sq">
              <a:solidFill>
                <a:srgbClr val="0066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sp>
          <p:nvSpPr>
            <p:cNvPr id="6150" name="Line 5"/>
            <p:cNvSpPr>
              <a:spLocks noChangeShapeType="1"/>
            </p:cNvSpPr>
            <p:nvPr/>
          </p:nvSpPr>
          <p:spPr bwMode="auto">
            <a:xfrm flipV="1">
              <a:off x="5420" y="235"/>
              <a:ext cx="0" cy="197"/>
            </a:xfrm>
            <a:prstGeom prst="line">
              <a:avLst/>
            </a:prstGeom>
            <a:noFill/>
            <a:ln w="12600" cap="sq">
              <a:solidFill>
                <a:srgbClr val="0066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grpSp>
    </p:spTree>
  </p:cSld>
  <p:clrMapOvr>
    <a:masterClrMapping/>
  </p:clrMapOvr>
  <p:transition>
    <p:wipe dir="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8" name="Text Box 1"/>
          <p:cNvSpPr txBox="1">
            <a:spLocks noChangeArrowheads="1"/>
          </p:cNvSpPr>
          <p:nvPr/>
        </p:nvSpPr>
        <p:spPr bwMode="auto">
          <a:xfrm>
            <a:off x="762000" y="0"/>
            <a:ext cx="7772400" cy="838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9pPr>
          </a:lstStyle>
          <a:p>
            <a:pPr>
              <a:lnSpc>
                <a:spcPct val="95000"/>
              </a:lnSpc>
              <a:buClrTx/>
              <a:buFontTx/>
              <a:buNone/>
            </a:pPr>
            <a:r>
              <a:rPr lang="en-GB" altLang="et-EE" b="1" dirty="0" err="1">
                <a:solidFill>
                  <a:srgbClr val="000099"/>
                </a:solidFill>
                <a:latin typeface="Bitstream Vera Sans" charset="0"/>
              </a:rPr>
              <a:t>Teenimine</a:t>
            </a:r>
            <a:r>
              <a:rPr lang="en-GB" altLang="et-EE" b="1" dirty="0">
                <a:solidFill>
                  <a:srgbClr val="000099"/>
                </a:solidFill>
                <a:latin typeface="Bitstream Vera Sans" charset="0"/>
              </a:rPr>
              <a:t> </a:t>
            </a:r>
            <a:r>
              <a:rPr lang="en-GB" altLang="et-EE" b="1" dirty="0" err="1">
                <a:solidFill>
                  <a:srgbClr val="000099"/>
                </a:solidFill>
                <a:latin typeface="Bitstream Vera Sans" charset="0"/>
              </a:rPr>
              <a:t>ettevõtet</a:t>
            </a:r>
            <a:r>
              <a:rPr lang="en-GB" altLang="et-EE" b="1" dirty="0">
                <a:solidFill>
                  <a:srgbClr val="000099"/>
                </a:solidFill>
                <a:latin typeface="Bitstream Vera Sans" charset="0"/>
              </a:rPr>
              <a:t> </a:t>
            </a:r>
            <a:r>
              <a:rPr lang="en-GB" altLang="et-EE" b="1" dirty="0" err="1" smtClean="0">
                <a:solidFill>
                  <a:srgbClr val="000099"/>
                </a:solidFill>
                <a:latin typeface="Bitstream Vera Sans" charset="0"/>
              </a:rPr>
              <a:t>müües</a:t>
            </a:r>
            <a:r>
              <a:rPr lang="et-EE" altLang="et-EE" b="1" dirty="0" smtClean="0">
                <a:solidFill>
                  <a:srgbClr val="000099"/>
                </a:solidFill>
                <a:latin typeface="Bitstream Vera Sans" charset="0"/>
              </a:rPr>
              <a:t> (väga raske ja tulus)</a:t>
            </a:r>
          </a:p>
        </p:txBody>
      </p:sp>
      <p:sp>
        <p:nvSpPr>
          <p:cNvPr id="11266" name="Text Box 2"/>
          <p:cNvSpPr txBox="1">
            <a:spLocks noChangeArrowheads="1"/>
          </p:cNvSpPr>
          <p:nvPr/>
        </p:nvSpPr>
        <p:spPr bwMode="auto">
          <a:xfrm>
            <a:off x="838200" y="990600"/>
            <a:ext cx="7848600" cy="5616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31788" indent="-331788">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1pPr>
            <a:lvl2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2pPr>
            <a:lvl3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3pPr>
            <a:lvl4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4pPr>
            <a:lvl5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9pPr>
          </a:lstStyle>
          <a:p>
            <a:pPr>
              <a:lnSpc>
                <a:spcPct val="95000"/>
              </a:lnSpc>
              <a:spcBef>
                <a:spcPts val="450"/>
              </a:spcBef>
              <a:buClr>
                <a:srgbClr val="CC0000"/>
              </a:buClr>
              <a:buFont typeface="Wingdings" charset="2"/>
              <a:buChar char=""/>
              <a:defRPr/>
            </a:pPr>
            <a:r>
              <a:rPr lang="et-EE" altLang="et-EE" sz="1800" dirty="0" smtClean="0">
                <a:solidFill>
                  <a:schemeClr val="tx1"/>
                </a:solidFill>
                <a:latin typeface="+mj-lt"/>
              </a:rPr>
              <a:t>Mida teha</a:t>
            </a:r>
            <a:r>
              <a:rPr lang="et-EE" altLang="et-EE" sz="1800" dirty="0">
                <a:solidFill>
                  <a:schemeClr val="tx1"/>
                </a:solidFill>
                <a:latin typeface="+mj-lt"/>
              </a:rPr>
              <a:t>, </a:t>
            </a:r>
            <a:r>
              <a:rPr lang="et-EE" altLang="et-EE" sz="1800" dirty="0" smtClean="0">
                <a:solidFill>
                  <a:schemeClr val="tx1"/>
                </a:solidFill>
                <a:latin typeface="+mj-lt"/>
              </a:rPr>
              <a:t>et investorid sooviks </a:t>
            </a:r>
            <a:r>
              <a:rPr lang="et-EE" altLang="et-EE" sz="1800" dirty="0">
                <a:solidFill>
                  <a:schemeClr val="tx1"/>
                </a:solidFill>
                <a:latin typeface="+mj-lt"/>
              </a:rPr>
              <a:t>aktsiaid osta või keegi sooviks firmat tervikuna </a:t>
            </a:r>
            <a:r>
              <a:rPr lang="et-EE" altLang="et-EE" sz="1800" dirty="0" smtClean="0">
                <a:solidFill>
                  <a:schemeClr val="tx1"/>
                </a:solidFill>
                <a:latin typeface="+mj-lt"/>
              </a:rPr>
              <a:t>osta?</a:t>
            </a:r>
          </a:p>
          <a:p>
            <a:pPr>
              <a:lnSpc>
                <a:spcPct val="95000"/>
              </a:lnSpc>
              <a:spcBef>
                <a:spcPts val="450"/>
              </a:spcBef>
              <a:buClr>
                <a:srgbClr val="CC0000"/>
              </a:buClr>
              <a:buFont typeface="Wingdings" charset="2"/>
              <a:buChar char=""/>
              <a:defRPr/>
            </a:pPr>
            <a:r>
              <a:rPr lang="en-GB" altLang="et-EE" sz="1800" dirty="0" err="1" smtClean="0">
                <a:solidFill>
                  <a:schemeClr val="tx1"/>
                </a:solidFill>
                <a:latin typeface="+mj-lt"/>
              </a:rPr>
              <a:t>Ei</a:t>
            </a:r>
            <a:r>
              <a:rPr lang="en-GB" altLang="et-EE" sz="1800" dirty="0" smtClean="0">
                <a:solidFill>
                  <a:schemeClr val="tx1"/>
                </a:solidFill>
                <a:latin typeface="+mj-lt"/>
              </a:rPr>
              <a:t> </a:t>
            </a:r>
            <a:r>
              <a:rPr lang="en-GB" altLang="et-EE" sz="1800" dirty="0" err="1" smtClean="0">
                <a:solidFill>
                  <a:schemeClr val="tx1"/>
                </a:solidFill>
                <a:latin typeface="+mj-lt"/>
              </a:rPr>
              <a:t>eelda</a:t>
            </a:r>
            <a:r>
              <a:rPr lang="en-GB" altLang="et-EE" sz="1800" dirty="0" smtClean="0">
                <a:solidFill>
                  <a:schemeClr val="tx1"/>
                </a:solidFill>
                <a:latin typeface="+mj-lt"/>
              </a:rPr>
              <a:t> </a:t>
            </a:r>
            <a:r>
              <a:rPr lang="en-GB" altLang="et-EE" sz="1800" dirty="0" err="1" smtClean="0">
                <a:solidFill>
                  <a:schemeClr val="tx1"/>
                </a:solidFill>
                <a:latin typeface="+mj-lt"/>
              </a:rPr>
              <a:t>alati</a:t>
            </a:r>
            <a:r>
              <a:rPr lang="en-GB" altLang="et-EE" sz="1800" dirty="0" smtClean="0">
                <a:solidFill>
                  <a:schemeClr val="tx1"/>
                </a:solidFill>
                <a:latin typeface="+mj-lt"/>
              </a:rPr>
              <a:t>, et </a:t>
            </a:r>
            <a:r>
              <a:rPr lang="en-GB" altLang="et-EE" sz="1800" dirty="0" err="1" smtClean="0">
                <a:solidFill>
                  <a:schemeClr val="tx1"/>
                </a:solidFill>
                <a:latin typeface="+mj-lt"/>
              </a:rPr>
              <a:t>ettevõte</a:t>
            </a:r>
            <a:r>
              <a:rPr lang="en-GB" altLang="et-EE" sz="1800" dirty="0" smtClean="0">
                <a:solidFill>
                  <a:schemeClr val="tx1"/>
                </a:solidFill>
                <a:latin typeface="+mj-lt"/>
              </a:rPr>
              <a:t> </a:t>
            </a:r>
            <a:r>
              <a:rPr lang="en-GB" altLang="et-EE" sz="1800" dirty="0" err="1" smtClean="0">
                <a:solidFill>
                  <a:schemeClr val="tx1"/>
                </a:solidFill>
                <a:latin typeface="+mj-lt"/>
              </a:rPr>
              <a:t>klientidelt</a:t>
            </a:r>
            <a:r>
              <a:rPr lang="en-GB" altLang="et-EE" sz="1800" dirty="0" smtClean="0">
                <a:solidFill>
                  <a:schemeClr val="tx1"/>
                </a:solidFill>
                <a:latin typeface="+mj-lt"/>
              </a:rPr>
              <a:t> </a:t>
            </a:r>
            <a:r>
              <a:rPr lang="en-GB" altLang="et-EE" sz="1800" dirty="0" err="1" smtClean="0">
                <a:solidFill>
                  <a:schemeClr val="tx1"/>
                </a:solidFill>
                <a:latin typeface="+mj-lt"/>
              </a:rPr>
              <a:t>raha</a:t>
            </a:r>
            <a:r>
              <a:rPr lang="en-GB" altLang="et-EE" sz="1800" dirty="0" smtClean="0">
                <a:solidFill>
                  <a:schemeClr val="tx1"/>
                </a:solidFill>
                <a:latin typeface="+mj-lt"/>
              </a:rPr>
              <a:t> </a:t>
            </a:r>
            <a:r>
              <a:rPr lang="en-GB" altLang="et-EE" sz="1800" dirty="0" err="1" smtClean="0">
                <a:solidFill>
                  <a:schemeClr val="tx1"/>
                </a:solidFill>
                <a:latin typeface="+mj-lt"/>
              </a:rPr>
              <a:t>teenib</a:t>
            </a:r>
            <a:r>
              <a:rPr lang="en-GB" altLang="et-EE" sz="1800" dirty="0" smtClean="0">
                <a:solidFill>
                  <a:schemeClr val="tx1"/>
                </a:solidFill>
                <a:latin typeface="+mj-lt"/>
              </a:rPr>
              <a:t>.</a:t>
            </a:r>
            <a:endParaRPr lang="en-GB" altLang="et-EE" sz="1800" dirty="0" smtClean="0">
              <a:solidFill>
                <a:schemeClr val="tx1"/>
              </a:solidFill>
              <a:latin typeface="+mj-lt"/>
            </a:endParaRPr>
          </a:p>
          <a:p>
            <a:pPr>
              <a:lnSpc>
                <a:spcPct val="95000"/>
              </a:lnSpc>
              <a:spcBef>
                <a:spcPts val="450"/>
              </a:spcBef>
              <a:buClr>
                <a:srgbClr val="CC0000"/>
              </a:buClr>
              <a:buFont typeface="Wingdings" charset="2"/>
              <a:buChar char=""/>
              <a:defRPr/>
            </a:pPr>
            <a:r>
              <a:rPr lang="et-EE" altLang="et-EE" sz="1800" dirty="0" smtClean="0">
                <a:solidFill>
                  <a:schemeClr val="tx1"/>
                </a:solidFill>
                <a:latin typeface="+mj-lt"/>
              </a:rPr>
              <a:t>Näide 1: </a:t>
            </a:r>
            <a:r>
              <a:rPr lang="et-EE" altLang="et-EE" sz="1800" dirty="0">
                <a:solidFill>
                  <a:schemeClr val="tx1"/>
                </a:solidFill>
                <a:latin typeface="+mj-lt"/>
              </a:rPr>
              <a:t>d</a:t>
            </a:r>
            <a:r>
              <a:rPr lang="en-GB" altLang="et-EE" sz="1800" dirty="0" err="1" smtClean="0">
                <a:solidFill>
                  <a:schemeClr val="tx1"/>
                </a:solidFill>
                <a:latin typeface="+mj-lt"/>
              </a:rPr>
              <a:t>ot</a:t>
            </a:r>
            <a:r>
              <a:rPr lang="en-GB" altLang="et-EE" sz="1800" dirty="0" smtClean="0">
                <a:solidFill>
                  <a:schemeClr val="tx1"/>
                </a:solidFill>
                <a:latin typeface="+mj-lt"/>
              </a:rPr>
              <a:t>-com </a:t>
            </a:r>
            <a:r>
              <a:rPr lang="en-GB" altLang="et-EE" sz="1800" dirty="0" err="1" smtClean="0">
                <a:solidFill>
                  <a:schemeClr val="tx1"/>
                </a:solidFill>
                <a:latin typeface="+mj-lt"/>
              </a:rPr>
              <a:t>börsimulli</a:t>
            </a:r>
            <a:r>
              <a:rPr lang="en-GB" altLang="et-EE" sz="1800" dirty="0" smtClean="0">
                <a:solidFill>
                  <a:schemeClr val="tx1"/>
                </a:solidFill>
                <a:latin typeface="+mj-lt"/>
              </a:rPr>
              <a:t> </a:t>
            </a:r>
            <a:r>
              <a:rPr lang="en-GB" altLang="et-EE" sz="1800" dirty="0" err="1" smtClean="0">
                <a:solidFill>
                  <a:schemeClr val="tx1"/>
                </a:solidFill>
                <a:latin typeface="+mj-lt"/>
              </a:rPr>
              <a:t>ajal</a:t>
            </a:r>
            <a:r>
              <a:rPr lang="en-GB" altLang="et-EE" sz="1800" dirty="0" smtClean="0">
                <a:solidFill>
                  <a:schemeClr val="tx1"/>
                </a:solidFill>
                <a:latin typeface="+mj-lt"/>
              </a:rPr>
              <a:t> </a:t>
            </a:r>
            <a:r>
              <a:rPr lang="en-GB" altLang="et-EE" sz="1800" dirty="0" err="1" smtClean="0">
                <a:solidFill>
                  <a:schemeClr val="tx1"/>
                </a:solidFill>
                <a:latin typeface="+mj-lt"/>
              </a:rPr>
              <a:t>oli</a:t>
            </a:r>
            <a:r>
              <a:rPr lang="en-GB" altLang="et-EE" sz="1800" dirty="0" smtClean="0">
                <a:solidFill>
                  <a:schemeClr val="tx1"/>
                </a:solidFill>
                <a:latin typeface="+mj-lt"/>
              </a:rPr>
              <a:t> </a:t>
            </a:r>
            <a:r>
              <a:rPr lang="en-GB" altLang="et-EE" sz="1800" dirty="0" err="1" smtClean="0">
                <a:solidFill>
                  <a:schemeClr val="tx1"/>
                </a:solidFill>
                <a:latin typeface="+mj-lt"/>
              </a:rPr>
              <a:t>ettevõtte</a:t>
            </a:r>
            <a:r>
              <a:rPr lang="en-GB" altLang="et-EE" sz="1800" dirty="0" smtClean="0">
                <a:solidFill>
                  <a:schemeClr val="tx1"/>
                </a:solidFill>
                <a:latin typeface="+mj-lt"/>
              </a:rPr>
              <a:t> </a:t>
            </a:r>
            <a:r>
              <a:rPr lang="en-GB" altLang="et-EE" sz="1800" dirty="0" err="1" smtClean="0">
                <a:solidFill>
                  <a:schemeClr val="tx1"/>
                </a:solidFill>
                <a:latin typeface="+mj-lt"/>
              </a:rPr>
              <a:t>müügilt</a:t>
            </a:r>
            <a:r>
              <a:rPr lang="en-GB" altLang="et-EE" sz="1800" dirty="0" smtClean="0">
                <a:solidFill>
                  <a:schemeClr val="tx1"/>
                </a:solidFill>
                <a:latin typeface="+mj-lt"/>
              </a:rPr>
              <a:t> </a:t>
            </a:r>
            <a:r>
              <a:rPr lang="en-GB" altLang="et-EE" sz="1800" dirty="0" err="1" smtClean="0">
                <a:solidFill>
                  <a:schemeClr val="tx1"/>
                </a:solidFill>
                <a:latin typeface="+mj-lt"/>
              </a:rPr>
              <a:t>teenimine</a:t>
            </a:r>
            <a:r>
              <a:rPr lang="en-GB" altLang="et-EE" sz="1800" dirty="0" smtClean="0">
                <a:solidFill>
                  <a:schemeClr val="tx1"/>
                </a:solidFill>
                <a:latin typeface="+mj-lt"/>
              </a:rPr>
              <a:t> </a:t>
            </a:r>
            <a:r>
              <a:rPr lang="en-GB" altLang="et-EE" sz="1800" dirty="0" err="1" smtClean="0">
                <a:solidFill>
                  <a:schemeClr val="tx1"/>
                </a:solidFill>
                <a:latin typeface="+mj-lt"/>
              </a:rPr>
              <a:t>peamine</a:t>
            </a:r>
            <a:r>
              <a:rPr lang="en-GB" altLang="et-EE" sz="1800" dirty="0" smtClean="0">
                <a:solidFill>
                  <a:schemeClr val="tx1"/>
                </a:solidFill>
                <a:latin typeface="+mj-lt"/>
              </a:rPr>
              <a:t> </a:t>
            </a:r>
            <a:r>
              <a:rPr lang="en-GB" altLang="et-EE" sz="1800" dirty="0" err="1" smtClean="0">
                <a:solidFill>
                  <a:schemeClr val="tx1"/>
                </a:solidFill>
                <a:latin typeface="+mj-lt"/>
              </a:rPr>
              <a:t>eesmärk</a:t>
            </a:r>
            <a:r>
              <a:rPr lang="en-GB" altLang="et-EE" sz="1800" dirty="0" smtClean="0">
                <a:solidFill>
                  <a:schemeClr val="tx1"/>
                </a:solidFill>
                <a:latin typeface="+mj-lt"/>
              </a:rPr>
              <a:t>. </a:t>
            </a:r>
            <a:r>
              <a:rPr lang="en-GB" altLang="et-EE" sz="1800" dirty="0" err="1" smtClean="0">
                <a:solidFill>
                  <a:schemeClr val="tx1"/>
                </a:solidFill>
                <a:latin typeface="+mj-lt"/>
              </a:rPr>
              <a:t>Tüüpiliselt</a:t>
            </a:r>
            <a:r>
              <a:rPr lang="en-GB" altLang="et-EE" sz="1800" dirty="0" smtClean="0">
                <a:solidFill>
                  <a:schemeClr val="tx1"/>
                </a:solidFill>
                <a:latin typeface="+mj-lt"/>
              </a:rPr>
              <a:t> dot-com </a:t>
            </a:r>
            <a:r>
              <a:rPr lang="en-GB" altLang="et-EE" sz="1800" dirty="0" err="1" smtClean="0">
                <a:solidFill>
                  <a:schemeClr val="tx1"/>
                </a:solidFill>
                <a:latin typeface="+mj-lt"/>
              </a:rPr>
              <a:t>ettevõtted</a:t>
            </a:r>
            <a:r>
              <a:rPr lang="en-GB" altLang="et-EE" sz="1800" dirty="0" smtClean="0">
                <a:solidFill>
                  <a:schemeClr val="tx1"/>
                </a:solidFill>
                <a:latin typeface="+mj-lt"/>
              </a:rPr>
              <a:t> </a:t>
            </a:r>
            <a:r>
              <a:rPr lang="en-GB" altLang="et-EE" sz="1800" dirty="0" err="1" smtClean="0">
                <a:solidFill>
                  <a:schemeClr val="tx1"/>
                </a:solidFill>
                <a:latin typeface="+mj-lt"/>
              </a:rPr>
              <a:t>teenisid</a:t>
            </a:r>
            <a:r>
              <a:rPr lang="en-GB" altLang="et-EE" sz="1800" dirty="0" smtClean="0">
                <a:solidFill>
                  <a:schemeClr val="tx1"/>
                </a:solidFill>
                <a:latin typeface="+mj-lt"/>
              </a:rPr>
              <a:t> </a:t>
            </a:r>
            <a:r>
              <a:rPr lang="en-GB" altLang="et-EE" sz="1800" dirty="0" err="1" smtClean="0">
                <a:solidFill>
                  <a:schemeClr val="tx1"/>
                </a:solidFill>
                <a:latin typeface="+mj-lt"/>
              </a:rPr>
              <a:t>ise</a:t>
            </a:r>
            <a:r>
              <a:rPr lang="en-GB" altLang="et-EE" sz="1800" dirty="0" smtClean="0">
                <a:solidFill>
                  <a:schemeClr val="tx1"/>
                </a:solidFill>
                <a:latin typeface="+mj-lt"/>
              </a:rPr>
              <a:t> </a:t>
            </a:r>
            <a:r>
              <a:rPr lang="en-GB" altLang="et-EE" sz="1800" dirty="0" err="1" smtClean="0">
                <a:solidFill>
                  <a:schemeClr val="tx1"/>
                </a:solidFill>
                <a:latin typeface="+mj-lt"/>
              </a:rPr>
              <a:t>vähe</a:t>
            </a:r>
            <a:r>
              <a:rPr lang="en-GB" altLang="et-EE" sz="1800" dirty="0" smtClean="0">
                <a:solidFill>
                  <a:schemeClr val="tx1"/>
                </a:solidFill>
                <a:latin typeface="+mj-lt"/>
              </a:rPr>
              <a:t> </a:t>
            </a:r>
            <a:r>
              <a:rPr lang="en-GB" altLang="et-EE" sz="1800" dirty="0" err="1" smtClean="0">
                <a:solidFill>
                  <a:schemeClr val="tx1"/>
                </a:solidFill>
                <a:latin typeface="+mj-lt"/>
              </a:rPr>
              <a:t>raha</a:t>
            </a:r>
            <a:r>
              <a:rPr lang="en-GB" altLang="et-EE" sz="1800" dirty="0" smtClean="0">
                <a:solidFill>
                  <a:schemeClr val="tx1"/>
                </a:solidFill>
                <a:latin typeface="+mj-lt"/>
              </a:rPr>
              <a:t>.</a:t>
            </a:r>
            <a:endParaRPr lang="et-EE" altLang="et-EE" sz="1800" dirty="0" smtClean="0">
              <a:solidFill>
                <a:schemeClr val="tx1"/>
              </a:solidFill>
              <a:latin typeface="+mj-lt"/>
            </a:endParaRPr>
          </a:p>
          <a:p>
            <a:pPr>
              <a:lnSpc>
                <a:spcPct val="95000"/>
              </a:lnSpc>
              <a:spcBef>
                <a:spcPts val="450"/>
              </a:spcBef>
              <a:buClr>
                <a:srgbClr val="CC0000"/>
              </a:buClr>
              <a:buFont typeface="Wingdings" charset="2"/>
              <a:buChar char=""/>
              <a:defRPr/>
            </a:pPr>
            <a:r>
              <a:rPr lang="et-EE" altLang="et-EE" sz="1800" dirty="0" smtClean="0">
                <a:solidFill>
                  <a:schemeClr val="tx1"/>
                </a:solidFill>
                <a:latin typeface="+mj-lt"/>
              </a:rPr>
              <a:t>Näide 2: paljude startuppide jaoks on ettevõtte müük ka praegu peamine eesmärk.</a:t>
            </a:r>
            <a:endParaRPr lang="en-GB" altLang="et-EE" sz="1800" dirty="0" smtClean="0">
              <a:solidFill>
                <a:schemeClr val="tx1"/>
              </a:solidFill>
              <a:latin typeface="+mj-lt"/>
            </a:endParaRPr>
          </a:p>
          <a:p>
            <a:pPr>
              <a:lnSpc>
                <a:spcPct val="95000"/>
              </a:lnSpc>
              <a:spcBef>
                <a:spcPts val="450"/>
              </a:spcBef>
              <a:buClr>
                <a:srgbClr val="CC0000"/>
              </a:buClr>
              <a:buFont typeface="Wingdings" charset="2"/>
              <a:buChar char=""/>
              <a:defRPr/>
            </a:pPr>
            <a:r>
              <a:rPr lang="en-GB" altLang="et-EE" sz="1800" dirty="0" smtClean="0">
                <a:solidFill>
                  <a:schemeClr val="tx1"/>
                </a:solidFill>
                <a:latin typeface="+mj-lt"/>
              </a:rPr>
              <a:t>Dot-com </a:t>
            </a:r>
            <a:r>
              <a:rPr lang="en-GB" altLang="et-EE" sz="1800" dirty="0" err="1" smtClean="0">
                <a:solidFill>
                  <a:schemeClr val="tx1"/>
                </a:solidFill>
                <a:latin typeface="+mj-lt"/>
              </a:rPr>
              <a:t>börsimull</a:t>
            </a:r>
            <a:r>
              <a:rPr lang="en-GB" altLang="et-EE" sz="1800" dirty="0" smtClean="0">
                <a:solidFill>
                  <a:schemeClr val="tx1"/>
                </a:solidFill>
                <a:latin typeface="+mj-lt"/>
              </a:rPr>
              <a:t> </a:t>
            </a:r>
            <a:r>
              <a:rPr lang="en-GB" altLang="et-EE" sz="1800" dirty="0" err="1" smtClean="0">
                <a:solidFill>
                  <a:schemeClr val="tx1"/>
                </a:solidFill>
                <a:latin typeface="+mj-lt"/>
              </a:rPr>
              <a:t>funktsioneeris</a:t>
            </a:r>
            <a:r>
              <a:rPr lang="en-GB" altLang="et-EE" sz="1800" dirty="0" smtClean="0">
                <a:solidFill>
                  <a:schemeClr val="tx1"/>
                </a:solidFill>
                <a:latin typeface="+mj-lt"/>
              </a:rPr>
              <a:t> </a:t>
            </a:r>
            <a:r>
              <a:rPr lang="en-GB" altLang="et-EE" sz="1800" dirty="0" err="1" smtClean="0">
                <a:solidFill>
                  <a:schemeClr val="tx1"/>
                </a:solidFill>
                <a:latin typeface="+mj-lt"/>
              </a:rPr>
              <a:t>kui</a:t>
            </a:r>
            <a:r>
              <a:rPr lang="en-GB" altLang="et-EE" sz="1800" dirty="0" smtClean="0">
                <a:solidFill>
                  <a:schemeClr val="tx1"/>
                </a:solidFill>
                <a:latin typeface="+mj-lt"/>
              </a:rPr>
              <a:t> </a:t>
            </a:r>
            <a:r>
              <a:rPr lang="en-GB" altLang="et-EE" sz="1800" dirty="0" err="1" smtClean="0">
                <a:solidFill>
                  <a:schemeClr val="tx1"/>
                </a:solidFill>
                <a:latin typeface="+mj-lt"/>
              </a:rPr>
              <a:t>kettkiri</a:t>
            </a:r>
            <a:r>
              <a:rPr lang="en-GB" altLang="et-EE" sz="1800" dirty="0" smtClean="0">
                <a:solidFill>
                  <a:schemeClr val="tx1"/>
                </a:solidFill>
                <a:latin typeface="+mj-lt"/>
              </a:rPr>
              <a:t> </a:t>
            </a:r>
            <a:r>
              <a:rPr lang="en-GB" altLang="et-EE" sz="1800" dirty="0" err="1" smtClean="0">
                <a:solidFill>
                  <a:schemeClr val="tx1"/>
                </a:solidFill>
                <a:latin typeface="+mj-lt"/>
              </a:rPr>
              <a:t>või</a:t>
            </a:r>
            <a:r>
              <a:rPr lang="en-GB" altLang="et-EE" sz="1800" dirty="0" smtClean="0">
                <a:solidFill>
                  <a:schemeClr val="tx1"/>
                </a:solidFill>
                <a:latin typeface="+mj-lt"/>
              </a:rPr>
              <a:t> Ponzi </a:t>
            </a:r>
            <a:r>
              <a:rPr lang="en-GB" altLang="et-EE" sz="1800" dirty="0" err="1" smtClean="0">
                <a:solidFill>
                  <a:schemeClr val="tx1"/>
                </a:solidFill>
                <a:latin typeface="+mj-lt"/>
              </a:rPr>
              <a:t>skeem</a:t>
            </a:r>
            <a:r>
              <a:rPr lang="en-GB" altLang="et-EE" sz="1800" dirty="0" smtClean="0">
                <a:solidFill>
                  <a:schemeClr val="tx1"/>
                </a:solidFill>
                <a:latin typeface="+mj-lt"/>
              </a:rPr>
              <a:t>: </a:t>
            </a:r>
            <a:r>
              <a:rPr lang="en-GB" altLang="et-EE" sz="1800" dirty="0" err="1" smtClean="0">
                <a:solidFill>
                  <a:schemeClr val="tx1"/>
                </a:solidFill>
                <a:latin typeface="+mj-lt"/>
              </a:rPr>
              <a:t>esimeste</a:t>
            </a:r>
            <a:r>
              <a:rPr lang="en-GB" altLang="et-EE" sz="1800" dirty="0" smtClean="0">
                <a:solidFill>
                  <a:schemeClr val="tx1"/>
                </a:solidFill>
                <a:latin typeface="+mj-lt"/>
              </a:rPr>
              <a:t> </a:t>
            </a:r>
            <a:r>
              <a:rPr lang="en-GB" altLang="et-EE" sz="1800" dirty="0" err="1" smtClean="0">
                <a:solidFill>
                  <a:schemeClr val="tx1"/>
                </a:solidFill>
                <a:latin typeface="+mj-lt"/>
              </a:rPr>
              <a:t>investorite</a:t>
            </a:r>
            <a:r>
              <a:rPr lang="en-GB" altLang="et-EE" sz="1800" dirty="0" smtClean="0">
                <a:solidFill>
                  <a:schemeClr val="tx1"/>
                </a:solidFill>
                <a:latin typeface="+mj-lt"/>
              </a:rPr>
              <a:t> </a:t>
            </a:r>
            <a:r>
              <a:rPr lang="en-GB" altLang="et-EE" sz="1800" dirty="0" err="1" smtClean="0">
                <a:solidFill>
                  <a:schemeClr val="tx1"/>
                </a:solidFill>
                <a:latin typeface="+mj-lt"/>
              </a:rPr>
              <a:t>rahaga</a:t>
            </a:r>
            <a:r>
              <a:rPr lang="en-GB" altLang="et-EE" sz="1800" dirty="0" smtClean="0">
                <a:solidFill>
                  <a:schemeClr val="tx1"/>
                </a:solidFill>
                <a:latin typeface="+mj-lt"/>
              </a:rPr>
              <a:t> </a:t>
            </a:r>
            <a:r>
              <a:rPr lang="en-GB" altLang="et-EE" sz="1800" dirty="0" err="1" smtClean="0">
                <a:solidFill>
                  <a:schemeClr val="tx1"/>
                </a:solidFill>
                <a:latin typeface="+mj-lt"/>
              </a:rPr>
              <a:t>tehti</a:t>
            </a:r>
            <a:r>
              <a:rPr lang="en-GB" altLang="et-EE" sz="1800" dirty="0" smtClean="0">
                <a:solidFill>
                  <a:schemeClr val="tx1"/>
                </a:solidFill>
                <a:latin typeface="+mj-lt"/>
              </a:rPr>
              <a:t> </a:t>
            </a:r>
            <a:r>
              <a:rPr lang="en-GB" altLang="et-EE" sz="1800" dirty="0" err="1" smtClean="0">
                <a:solidFill>
                  <a:schemeClr val="tx1"/>
                </a:solidFill>
                <a:latin typeface="+mj-lt"/>
              </a:rPr>
              <a:t>firmat</a:t>
            </a:r>
            <a:r>
              <a:rPr lang="en-GB" altLang="et-EE" sz="1800" dirty="0" smtClean="0">
                <a:solidFill>
                  <a:schemeClr val="tx1"/>
                </a:solidFill>
                <a:latin typeface="+mj-lt"/>
              </a:rPr>
              <a:t> </a:t>
            </a:r>
            <a:r>
              <a:rPr lang="en-GB" altLang="et-EE" sz="1800" dirty="0" err="1" smtClean="0">
                <a:solidFill>
                  <a:schemeClr val="tx1"/>
                </a:solidFill>
                <a:latin typeface="+mj-lt"/>
              </a:rPr>
              <a:t>uhkemaks</a:t>
            </a:r>
            <a:r>
              <a:rPr lang="en-GB" altLang="et-EE" sz="1800" dirty="0" smtClean="0">
                <a:solidFill>
                  <a:schemeClr val="tx1"/>
                </a:solidFill>
                <a:latin typeface="+mj-lt"/>
              </a:rPr>
              <a:t>, </a:t>
            </a:r>
            <a:r>
              <a:rPr lang="en-GB" altLang="et-EE" sz="1800" dirty="0" err="1" smtClean="0">
                <a:solidFill>
                  <a:schemeClr val="tx1"/>
                </a:solidFill>
                <a:latin typeface="+mj-lt"/>
              </a:rPr>
              <a:t>siis</a:t>
            </a:r>
            <a:r>
              <a:rPr lang="en-GB" altLang="et-EE" sz="1800" dirty="0" smtClean="0">
                <a:solidFill>
                  <a:schemeClr val="tx1"/>
                </a:solidFill>
                <a:latin typeface="+mj-lt"/>
              </a:rPr>
              <a:t> </a:t>
            </a:r>
            <a:r>
              <a:rPr lang="en-GB" altLang="et-EE" sz="1800" dirty="0" err="1" smtClean="0">
                <a:solidFill>
                  <a:schemeClr val="tx1"/>
                </a:solidFill>
                <a:latin typeface="+mj-lt"/>
              </a:rPr>
              <a:t>tuli</a:t>
            </a:r>
            <a:r>
              <a:rPr lang="en-GB" altLang="et-EE" sz="1800" dirty="0" smtClean="0">
                <a:solidFill>
                  <a:schemeClr val="tx1"/>
                </a:solidFill>
                <a:latin typeface="+mj-lt"/>
              </a:rPr>
              <a:t> </a:t>
            </a:r>
            <a:r>
              <a:rPr lang="en-GB" altLang="et-EE" sz="1800" dirty="0" err="1" smtClean="0">
                <a:solidFill>
                  <a:schemeClr val="tx1"/>
                </a:solidFill>
                <a:latin typeface="+mj-lt"/>
              </a:rPr>
              <a:t>jälle</a:t>
            </a:r>
            <a:r>
              <a:rPr lang="en-GB" altLang="et-EE" sz="1800" dirty="0" smtClean="0">
                <a:solidFill>
                  <a:schemeClr val="tx1"/>
                </a:solidFill>
                <a:latin typeface="+mj-lt"/>
              </a:rPr>
              <a:t> </a:t>
            </a:r>
            <a:r>
              <a:rPr lang="en-GB" altLang="et-EE" sz="1800" dirty="0" err="1" smtClean="0">
                <a:solidFill>
                  <a:schemeClr val="tx1"/>
                </a:solidFill>
                <a:latin typeface="+mj-lt"/>
              </a:rPr>
              <a:t>uusi</a:t>
            </a:r>
            <a:r>
              <a:rPr lang="en-GB" altLang="et-EE" sz="1800" dirty="0" smtClean="0">
                <a:solidFill>
                  <a:schemeClr val="tx1"/>
                </a:solidFill>
                <a:latin typeface="+mj-lt"/>
              </a:rPr>
              <a:t> </a:t>
            </a:r>
            <a:r>
              <a:rPr lang="en-GB" altLang="et-EE" sz="1800" dirty="0" err="1" smtClean="0">
                <a:solidFill>
                  <a:schemeClr val="tx1"/>
                </a:solidFill>
                <a:latin typeface="+mj-lt"/>
              </a:rPr>
              <a:t>investoreid</a:t>
            </a:r>
            <a:r>
              <a:rPr lang="en-GB" altLang="et-EE" sz="1800" dirty="0" smtClean="0">
                <a:solidFill>
                  <a:schemeClr val="tx1"/>
                </a:solidFill>
                <a:latin typeface="+mj-lt"/>
              </a:rPr>
              <a:t>, firma </a:t>
            </a:r>
            <a:r>
              <a:rPr lang="en-GB" altLang="et-EE" sz="1800" dirty="0" err="1" smtClean="0">
                <a:solidFill>
                  <a:schemeClr val="tx1"/>
                </a:solidFill>
                <a:latin typeface="+mj-lt"/>
              </a:rPr>
              <a:t>läks</a:t>
            </a:r>
            <a:r>
              <a:rPr lang="en-GB" altLang="et-EE" sz="1800" dirty="0" smtClean="0">
                <a:solidFill>
                  <a:schemeClr val="tx1"/>
                </a:solidFill>
                <a:latin typeface="+mj-lt"/>
              </a:rPr>
              <a:t> </a:t>
            </a:r>
            <a:r>
              <a:rPr lang="en-GB" altLang="et-EE" sz="1800" dirty="0" err="1" smtClean="0">
                <a:solidFill>
                  <a:schemeClr val="tx1"/>
                </a:solidFill>
                <a:latin typeface="+mj-lt"/>
              </a:rPr>
              <a:t>veel</a:t>
            </a:r>
            <a:r>
              <a:rPr lang="en-GB" altLang="et-EE" sz="1800" dirty="0" smtClean="0">
                <a:solidFill>
                  <a:schemeClr val="tx1"/>
                </a:solidFill>
                <a:latin typeface="+mj-lt"/>
              </a:rPr>
              <a:t> </a:t>
            </a:r>
            <a:r>
              <a:rPr lang="en-GB" altLang="et-EE" sz="1800" dirty="0" err="1" smtClean="0">
                <a:solidFill>
                  <a:schemeClr val="tx1"/>
                </a:solidFill>
                <a:latin typeface="+mj-lt"/>
              </a:rPr>
              <a:t>uhkemaks</a:t>
            </a:r>
            <a:r>
              <a:rPr lang="en-GB" altLang="et-EE" sz="1800" dirty="0" smtClean="0">
                <a:solidFill>
                  <a:schemeClr val="tx1"/>
                </a:solidFill>
                <a:latin typeface="+mj-lt"/>
              </a:rPr>
              <a:t>, </a:t>
            </a:r>
            <a:r>
              <a:rPr lang="en-GB" altLang="et-EE" sz="1800" dirty="0" err="1" smtClean="0">
                <a:solidFill>
                  <a:schemeClr val="tx1"/>
                </a:solidFill>
                <a:latin typeface="+mj-lt"/>
              </a:rPr>
              <a:t>jne</a:t>
            </a:r>
            <a:r>
              <a:rPr lang="en-GB" altLang="et-EE" sz="1800" dirty="0" smtClean="0">
                <a:solidFill>
                  <a:schemeClr val="tx1"/>
                </a:solidFill>
                <a:latin typeface="+mj-lt"/>
              </a:rPr>
              <a:t>, </a:t>
            </a:r>
            <a:r>
              <a:rPr lang="en-GB" altLang="et-EE" sz="1800" dirty="0" err="1" smtClean="0">
                <a:solidFill>
                  <a:schemeClr val="tx1"/>
                </a:solidFill>
                <a:latin typeface="+mj-lt"/>
              </a:rPr>
              <a:t>kuni</a:t>
            </a:r>
            <a:r>
              <a:rPr lang="en-GB" altLang="et-EE" sz="1800" dirty="0" smtClean="0">
                <a:solidFill>
                  <a:schemeClr val="tx1"/>
                </a:solidFill>
                <a:latin typeface="+mj-lt"/>
              </a:rPr>
              <a:t> </a:t>
            </a:r>
            <a:r>
              <a:rPr lang="en-GB" altLang="et-EE" sz="1800" dirty="0" err="1" smtClean="0">
                <a:solidFill>
                  <a:schemeClr val="tx1"/>
                </a:solidFill>
                <a:latin typeface="+mj-lt"/>
              </a:rPr>
              <a:t>enam</a:t>
            </a:r>
            <a:r>
              <a:rPr lang="en-GB" altLang="et-EE" sz="1800" dirty="0" smtClean="0">
                <a:solidFill>
                  <a:schemeClr val="tx1"/>
                </a:solidFill>
                <a:latin typeface="+mj-lt"/>
              </a:rPr>
              <a:t> </a:t>
            </a:r>
            <a:r>
              <a:rPr lang="en-GB" altLang="et-EE" sz="1800" dirty="0" err="1" smtClean="0">
                <a:solidFill>
                  <a:schemeClr val="tx1"/>
                </a:solidFill>
                <a:latin typeface="+mj-lt"/>
              </a:rPr>
              <a:t>investoreid</a:t>
            </a:r>
            <a:r>
              <a:rPr lang="en-GB" altLang="et-EE" sz="1800" dirty="0" smtClean="0">
                <a:solidFill>
                  <a:schemeClr val="tx1"/>
                </a:solidFill>
                <a:latin typeface="+mj-lt"/>
              </a:rPr>
              <a:t> </a:t>
            </a:r>
            <a:r>
              <a:rPr lang="en-GB" altLang="et-EE" sz="1800" dirty="0" err="1" smtClean="0">
                <a:solidFill>
                  <a:schemeClr val="tx1"/>
                </a:solidFill>
                <a:latin typeface="+mj-lt"/>
              </a:rPr>
              <a:t>ei</a:t>
            </a:r>
            <a:r>
              <a:rPr lang="en-GB" altLang="et-EE" sz="1800" dirty="0" smtClean="0">
                <a:solidFill>
                  <a:schemeClr val="tx1"/>
                </a:solidFill>
                <a:latin typeface="+mj-lt"/>
              </a:rPr>
              <a:t> </a:t>
            </a:r>
            <a:r>
              <a:rPr lang="en-GB" altLang="et-EE" sz="1800" dirty="0" err="1" smtClean="0">
                <a:solidFill>
                  <a:schemeClr val="tx1"/>
                </a:solidFill>
                <a:latin typeface="+mj-lt"/>
              </a:rPr>
              <a:t>jätkunud</a:t>
            </a:r>
            <a:r>
              <a:rPr lang="en-GB" altLang="et-EE" sz="1800" dirty="0" smtClean="0">
                <a:solidFill>
                  <a:schemeClr val="tx1"/>
                </a:solidFill>
                <a:latin typeface="+mj-lt"/>
              </a:rPr>
              <a:t>. </a:t>
            </a:r>
            <a:r>
              <a:rPr lang="en-GB" altLang="et-EE" sz="1800" dirty="0" err="1" smtClean="0">
                <a:solidFill>
                  <a:schemeClr val="tx1"/>
                </a:solidFill>
                <a:latin typeface="+mj-lt"/>
              </a:rPr>
              <a:t>Seejärel</a:t>
            </a:r>
            <a:r>
              <a:rPr lang="en-GB" altLang="et-EE" sz="1800" dirty="0" smtClean="0">
                <a:solidFill>
                  <a:schemeClr val="tx1"/>
                </a:solidFill>
                <a:latin typeface="+mj-lt"/>
              </a:rPr>
              <a:t> </a:t>
            </a:r>
            <a:r>
              <a:rPr lang="en-GB" altLang="et-EE" sz="1800" dirty="0" err="1" smtClean="0">
                <a:solidFill>
                  <a:schemeClr val="tx1"/>
                </a:solidFill>
                <a:latin typeface="+mj-lt"/>
              </a:rPr>
              <a:t>selgus</a:t>
            </a:r>
            <a:r>
              <a:rPr lang="en-GB" altLang="et-EE" sz="1800" dirty="0" smtClean="0">
                <a:solidFill>
                  <a:schemeClr val="tx1"/>
                </a:solidFill>
                <a:latin typeface="+mj-lt"/>
              </a:rPr>
              <a:t>, et firma </a:t>
            </a:r>
            <a:r>
              <a:rPr lang="en-GB" altLang="et-EE" sz="1800" dirty="0" err="1" smtClean="0">
                <a:solidFill>
                  <a:schemeClr val="tx1"/>
                </a:solidFill>
                <a:latin typeface="+mj-lt"/>
              </a:rPr>
              <a:t>eriti</a:t>
            </a:r>
            <a:r>
              <a:rPr lang="en-GB" altLang="et-EE" sz="1800" dirty="0" smtClean="0">
                <a:solidFill>
                  <a:schemeClr val="tx1"/>
                </a:solidFill>
                <a:latin typeface="+mj-lt"/>
              </a:rPr>
              <a:t> </a:t>
            </a:r>
            <a:r>
              <a:rPr lang="en-GB" altLang="et-EE" sz="1800" dirty="0" err="1" smtClean="0">
                <a:solidFill>
                  <a:schemeClr val="tx1"/>
                </a:solidFill>
                <a:latin typeface="+mj-lt"/>
              </a:rPr>
              <a:t>raha</a:t>
            </a:r>
            <a:r>
              <a:rPr lang="en-GB" altLang="et-EE" sz="1800" dirty="0" smtClean="0">
                <a:solidFill>
                  <a:schemeClr val="tx1"/>
                </a:solidFill>
                <a:latin typeface="+mj-lt"/>
              </a:rPr>
              <a:t> </a:t>
            </a:r>
            <a:r>
              <a:rPr lang="en-GB" altLang="et-EE" sz="1800" dirty="0" err="1" smtClean="0">
                <a:solidFill>
                  <a:schemeClr val="tx1"/>
                </a:solidFill>
                <a:latin typeface="+mj-lt"/>
              </a:rPr>
              <a:t>ei</a:t>
            </a:r>
            <a:r>
              <a:rPr lang="en-GB" altLang="et-EE" sz="1800" dirty="0" smtClean="0">
                <a:solidFill>
                  <a:schemeClr val="tx1"/>
                </a:solidFill>
                <a:latin typeface="+mj-lt"/>
              </a:rPr>
              <a:t> </a:t>
            </a:r>
            <a:r>
              <a:rPr lang="en-GB" altLang="et-EE" sz="1800" dirty="0" err="1" smtClean="0">
                <a:solidFill>
                  <a:schemeClr val="tx1"/>
                </a:solidFill>
                <a:latin typeface="+mj-lt"/>
              </a:rPr>
              <a:t>teeni</a:t>
            </a:r>
            <a:r>
              <a:rPr lang="en-GB" altLang="et-EE" sz="1800" dirty="0" smtClean="0">
                <a:solidFill>
                  <a:schemeClr val="tx1"/>
                </a:solidFill>
                <a:latin typeface="+mj-lt"/>
              </a:rPr>
              <a:t> </a:t>
            </a:r>
            <a:r>
              <a:rPr lang="en-GB" altLang="et-EE" sz="1800" dirty="0" err="1" smtClean="0">
                <a:solidFill>
                  <a:schemeClr val="tx1"/>
                </a:solidFill>
                <a:latin typeface="+mj-lt"/>
              </a:rPr>
              <a:t>ja</a:t>
            </a:r>
            <a:r>
              <a:rPr lang="en-GB" altLang="et-EE" sz="1800" dirty="0" smtClean="0">
                <a:solidFill>
                  <a:schemeClr val="tx1"/>
                </a:solidFill>
                <a:latin typeface="+mj-lt"/>
              </a:rPr>
              <a:t> </a:t>
            </a:r>
            <a:r>
              <a:rPr lang="en-GB" altLang="et-EE" sz="1800" dirty="0" err="1" smtClean="0">
                <a:solidFill>
                  <a:schemeClr val="tx1"/>
                </a:solidFill>
                <a:latin typeface="+mj-lt"/>
              </a:rPr>
              <a:t>investorid</a:t>
            </a:r>
            <a:r>
              <a:rPr lang="en-GB" altLang="et-EE" sz="1800" dirty="0" smtClean="0">
                <a:solidFill>
                  <a:schemeClr val="tx1"/>
                </a:solidFill>
                <a:latin typeface="+mj-lt"/>
              </a:rPr>
              <a:t> </a:t>
            </a:r>
            <a:r>
              <a:rPr lang="en-GB" altLang="et-EE" sz="1800" dirty="0" err="1" smtClean="0">
                <a:solidFill>
                  <a:schemeClr val="tx1"/>
                </a:solidFill>
                <a:latin typeface="+mj-lt"/>
              </a:rPr>
              <a:t>hakkasid</a:t>
            </a:r>
            <a:r>
              <a:rPr lang="en-GB" altLang="et-EE" sz="1800" dirty="0" smtClean="0">
                <a:solidFill>
                  <a:schemeClr val="tx1"/>
                </a:solidFill>
                <a:latin typeface="+mj-lt"/>
              </a:rPr>
              <a:t> </a:t>
            </a:r>
            <a:r>
              <a:rPr lang="en-GB" altLang="et-EE" sz="1800" dirty="0" err="1" smtClean="0">
                <a:solidFill>
                  <a:schemeClr val="tx1"/>
                </a:solidFill>
                <a:latin typeface="+mj-lt"/>
              </a:rPr>
              <a:t>oma</a:t>
            </a:r>
            <a:r>
              <a:rPr lang="en-GB" altLang="et-EE" sz="1800" dirty="0" smtClean="0">
                <a:solidFill>
                  <a:schemeClr val="tx1"/>
                </a:solidFill>
                <a:latin typeface="+mj-lt"/>
              </a:rPr>
              <a:t> </a:t>
            </a:r>
            <a:r>
              <a:rPr lang="en-GB" altLang="et-EE" sz="1800" dirty="0" err="1" smtClean="0">
                <a:solidFill>
                  <a:schemeClr val="tx1"/>
                </a:solidFill>
                <a:latin typeface="+mj-lt"/>
              </a:rPr>
              <a:t>aktsiaid</a:t>
            </a:r>
            <a:r>
              <a:rPr lang="en-GB" altLang="et-EE" sz="1800" dirty="0" smtClean="0">
                <a:solidFill>
                  <a:schemeClr val="tx1"/>
                </a:solidFill>
                <a:latin typeface="+mj-lt"/>
              </a:rPr>
              <a:t> </a:t>
            </a:r>
            <a:r>
              <a:rPr lang="en-GB" altLang="et-EE" sz="1800" dirty="0" err="1" smtClean="0">
                <a:solidFill>
                  <a:schemeClr val="tx1"/>
                </a:solidFill>
                <a:latin typeface="+mj-lt"/>
              </a:rPr>
              <a:t>maha</a:t>
            </a:r>
            <a:r>
              <a:rPr lang="en-GB" altLang="et-EE" sz="1800" dirty="0" smtClean="0">
                <a:solidFill>
                  <a:schemeClr val="tx1"/>
                </a:solidFill>
                <a:latin typeface="+mj-lt"/>
              </a:rPr>
              <a:t> </a:t>
            </a:r>
            <a:r>
              <a:rPr lang="en-GB" altLang="et-EE" sz="1800" dirty="0" err="1" smtClean="0">
                <a:solidFill>
                  <a:schemeClr val="tx1"/>
                </a:solidFill>
                <a:latin typeface="+mj-lt"/>
              </a:rPr>
              <a:t>müüma</a:t>
            </a:r>
            <a:r>
              <a:rPr lang="en-GB" altLang="et-EE" sz="1800" dirty="0" smtClean="0">
                <a:solidFill>
                  <a:schemeClr val="tx1"/>
                </a:solidFill>
                <a:latin typeface="+mj-lt"/>
              </a:rPr>
              <a:t>. </a:t>
            </a:r>
            <a:r>
              <a:rPr lang="en-GB" altLang="et-EE" sz="1800" dirty="0" err="1" smtClean="0">
                <a:solidFill>
                  <a:schemeClr val="tx1"/>
                </a:solidFill>
                <a:latin typeface="+mj-lt"/>
              </a:rPr>
              <a:t>Aktsia</a:t>
            </a:r>
            <a:r>
              <a:rPr lang="en-GB" altLang="et-EE" sz="1800" dirty="0" smtClean="0">
                <a:solidFill>
                  <a:schemeClr val="tx1"/>
                </a:solidFill>
                <a:latin typeface="+mj-lt"/>
              </a:rPr>
              <a:t> </a:t>
            </a:r>
            <a:r>
              <a:rPr lang="en-GB" altLang="et-EE" sz="1800" dirty="0" err="1" smtClean="0">
                <a:solidFill>
                  <a:schemeClr val="tx1"/>
                </a:solidFill>
                <a:latin typeface="+mj-lt"/>
              </a:rPr>
              <a:t>odavnes</a:t>
            </a:r>
            <a:r>
              <a:rPr lang="en-GB" altLang="et-EE" sz="1800" dirty="0" smtClean="0">
                <a:solidFill>
                  <a:schemeClr val="tx1"/>
                </a:solidFill>
                <a:latin typeface="+mj-lt"/>
              </a:rPr>
              <a:t> </a:t>
            </a:r>
            <a:r>
              <a:rPr lang="en-GB" altLang="et-EE" sz="1800" dirty="0" err="1" smtClean="0">
                <a:solidFill>
                  <a:schemeClr val="tx1"/>
                </a:solidFill>
                <a:latin typeface="+mj-lt"/>
              </a:rPr>
              <a:t>ja</a:t>
            </a:r>
            <a:r>
              <a:rPr lang="en-GB" altLang="et-EE" sz="1800" dirty="0" smtClean="0">
                <a:solidFill>
                  <a:schemeClr val="tx1"/>
                </a:solidFill>
                <a:latin typeface="+mj-lt"/>
              </a:rPr>
              <a:t> </a:t>
            </a:r>
            <a:r>
              <a:rPr lang="en-GB" altLang="et-EE" sz="1800" dirty="0" err="1" smtClean="0">
                <a:solidFill>
                  <a:schemeClr val="tx1"/>
                </a:solidFill>
                <a:latin typeface="+mj-lt"/>
              </a:rPr>
              <a:t>kõik</a:t>
            </a:r>
            <a:r>
              <a:rPr lang="en-GB" altLang="et-EE" sz="1800" dirty="0" smtClean="0">
                <a:solidFill>
                  <a:schemeClr val="tx1"/>
                </a:solidFill>
                <a:latin typeface="+mj-lt"/>
              </a:rPr>
              <a:t> </a:t>
            </a:r>
            <a:r>
              <a:rPr lang="en-GB" altLang="et-EE" sz="1800" dirty="0" err="1" smtClean="0">
                <a:solidFill>
                  <a:schemeClr val="tx1"/>
                </a:solidFill>
                <a:latin typeface="+mj-lt"/>
              </a:rPr>
              <a:t>hakkasid</a:t>
            </a:r>
            <a:r>
              <a:rPr lang="en-GB" altLang="et-EE" sz="1800" dirty="0" smtClean="0">
                <a:solidFill>
                  <a:schemeClr val="tx1"/>
                </a:solidFill>
                <a:latin typeface="+mj-lt"/>
              </a:rPr>
              <a:t> </a:t>
            </a:r>
            <a:r>
              <a:rPr lang="en-GB" altLang="et-EE" sz="1800" dirty="0" err="1" smtClean="0">
                <a:solidFill>
                  <a:schemeClr val="tx1"/>
                </a:solidFill>
                <a:latin typeface="+mj-lt"/>
              </a:rPr>
              <a:t>kartma</a:t>
            </a:r>
            <a:r>
              <a:rPr lang="en-GB" altLang="et-EE" sz="1800" dirty="0" smtClean="0">
                <a:solidFill>
                  <a:schemeClr val="tx1"/>
                </a:solidFill>
                <a:latin typeface="+mj-lt"/>
              </a:rPr>
              <a:t>, et ta </a:t>
            </a:r>
            <a:r>
              <a:rPr lang="en-GB" altLang="et-EE" sz="1800" dirty="0" err="1" smtClean="0">
                <a:solidFill>
                  <a:schemeClr val="tx1"/>
                </a:solidFill>
                <a:latin typeface="+mj-lt"/>
              </a:rPr>
              <a:t>odavneb</a:t>
            </a:r>
            <a:r>
              <a:rPr lang="en-GB" altLang="et-EE" sz="1800" dirty="0" smtClean="0">
                <a:solidFill>
                  <a:schemeClr val="tx1"/>
                </a:solidFill>
                <a:latin typeface="+mj-lt"/>
              </a:rPr>
              <a:t> </a:t>
            </a:r>
            <a:r>
              <a:rPr lang="en-GB" altLang="et-EE" sz="1800" dirty="0" err="1" smtClean="0">
                <a:solidFill>
                  <a:schemeClr val="tx1"/>
                </a:solidFill>
                <a:latin typeface="+mj-lt"/>
              </a:rPr>
              <a:t>veel</a:t>
            </a:r>
            <a:r>
              <a:rPr lang="en-GB" altLang="et-EE" sz="1800" dirty="0" smtClean="0">
                <a:solidFill>
                  <a:schemeClr val="tx1"/>
                </a:solidFill>
                <a:latin typeface="+mj-lt"/>
              </a:rPr>
              <a:t>, </a:t>
            </a:r>
            <a:r>
              <a:rPr lang="en-GB" altLang="et-EE" sz="1800" dirty="0" err="1" smtClean="0">
                <a:solidFill>
                  <a:schemeClr val="tx1"/>
                </a:solidFill>
                <a:latin typeface="+mj-lt"/>
              </a:rPr>
              <a:t>ja</a:t>
            </a:r>
            <a:r>
              <a:rPr lang="en-GB" altLang="et-EE" sz="1800" dirty="0" smtClean="0">
                <a:solidFill>
                  <a:schemeClr val="tx1"/>
                </a:solidFill>
                <a:latin typeface="+mj-lt"/>
              </a:rPr>
              <a:t> </a:t>
            </a:r>
            <a:r>
              <a:rPr lang="en-GB" altLang="et-EE" sz="1800" dirty="0" err="1" smtClean="0">
                <a:solidFill>
                  <a:schemeClr val="tx1"/>
                </a:solidFill>
                <a:latin typeface="+mj-lt"/>
              </a:rPr>
              <a:t>müüsid</a:t>
            </a:r>
            <a:r>
              <a:rPr lang="en-GB" altLang="et-EE" sz="1800" dirty="0" smtClean="0">
                <a:solidFill>
                  <a:schemeClr val="tx1"/>
                </a:solidFill>
                <a:latin typeface="+mj-lt"/>
              </a:rPr>
              <a:t> </a:t>
            </a:r>
            <a:r>
              <a:rPr lang="en-GB" altLang="et-EE" sz="1800" dirty="0" err="1" smtClean="0">
                <a:solidFill>
                  <a:schemeClr val="tx1"/>
                </a:solidFill>
                <a:latin typeface="+mj-lt"/>
              </a:rPr>
              <a:t>ka</a:t>
            </a:r>
            <a:r>
              <a:rPr lang="en-GB" altLang="et-EE" sz="1800" dirty="0" smtClean="0">
                <a:solidFill>
                  <a:schemeClr val="tx1"/>
                </a:solidFill>
                <a:latin typeface="+mj-lt"/>
              </a:rPr>
              <a:t>, </a:t>
            </a:r>
            <a:r>
              <a:rPr lang="en-GB" altLang="et-EE" sz="1800" dirty="0" err="1" smtClean="0">
                <a:solidFill>
                  <a:schemeClr val="tx1"/>
                </a:solidFill>
                <a:latin typeface="+mj-lt"/>
              </a:rPr>
              <a:t>mispeale</a:t>
            </a:r>
            <a:r>
              <a:rPr lang="en-GB" altLang="et-EE" sz="1800" dirty="0" smtClean="0">
                <a:solidFill>
                  <a:schemeClr val="tx1"/>
                </a:solidFill>
                <a:latin typeface="+mj-lt"/>
              </a:rPr>
              <a:t> </a:t>
            </a:r>
            <a:r>
              <a:rPr lang="en-GB" altLang="et-EE" sz="1800" dirty="0" err="1" smtClean="0">
                <a:solidFill>
                  <a:schemeClr val="tx1"/>
                </a:solidFill>
                <a:latin typeface="+mj-lt"/>
              </a:rPr>
              <a:t>aktsia</a:t>
            </a:r>
            <a:r>
              <a:rPr lang="en-GB" altLang="et-EE" sz="1800" dirty="0" smtClean="0">
                <a:solidFill>
                  <a:schemeClr val="tx1"/>
                </a:solidFill>
                <a:latin typeface="+mj-lt"/>
              </a:rPr>
              <a:t> </a:t>
            </a:r>
            <a:r>
              <a:rPr lang="en-GB" altLang="et-EE" sz="1800" dirty="0" err="1" smtClean="0">
                <a:solidFill>
                  <a:schemeClr val="tx1"/>
                </a:solidFill>
                <a:latin typeface="+mj-lt"/>
              </a:rPr>
              <a:t>odavnes</a:t>
            </a:r>
            <a:r>
              <a:rPr lang="en-GB" altLang="et-EE" sz="1800" dirty="0" smtClean="0">
                <a:solidFill>
                  <a:schemeClr val="tx1"/>
                </a:solidFill>
                <a:latin typeface="+mj-lt"/>
              </a:rPr>
              <a:t> </a:t>
            </a:r>
            <a:r>
              <a:rPr lang="en-GB" altLang="et-EE" sz="1800" dirty="0" err="1" smtClean="0">
                <a:solidFill>
                  <a:schemeClr val="tx1"/>
                </a:solidFill>
                <a:latin typeface="+mj-lt"/>
              </a:rPr>
              <a:t>üha</a:t>
            </a:r>
            <a:r>
              <a:rPr lang="en-GB" altLang="et-EE" sz="1800" dirty="0" smtClean="0">
                <a:solidFill>
                  <a:schemeClr val="tx1"/>
                </a:solidFill>
                <a:latin typeface="+mj-lt"/>
              </a:rPr>
              <a:t> </a:t>
            </a:r>
            <a:r>
              <a:rPr lang="en-GB" altLang="et-EE" sz="1800" dirty="0" err="1" smtClean="0">
                <a:solidFill>
                  <a:schemeClr val="tx1"/>
                </a:solidFill>
                <a:latin typeface="+mj-lt"/>
              </a:rPr>
              <a:t>edasi</a:t>
            </a:r>
            <a:r>
              <a:rPr lang="en-GB" altLang="et-EE" sz="1800" dirty="0" smtClean="0">
                <a:solidFill>
                  <a:schemeClr val="tx1"/>
                </a:solidFill>
                <a:latin typeface="+mj-lt"/>
              </a:rPr>
              <a:t>.</a:t>
            </a:r>
          </a:p>
          <a:p>
            <a:pPr>
              <a:lnSpc>
                <a:spcPct val="95000"/>
              </a:lnSpc>
              <a:spcBef>
                <a:spcPts val="450"/>
              </a:spcBef>
              <a:buClr>
                <a:srgbClr val="CC0000"/>
              </a:buClr>
              <a:buFont typeface="Wingdings" charset="2"/>
              <a:buChar char=""/>
              <a:defRPr/>
            </a:pPr>
            <a:r>
              <a:rPr lang="et-EE" altLang="et-EE" sz="1800" dirty="0" smtClean="0">
                <a:solidFill>
                  <a:schemeClr val="tx1"/>
                </a:solidFill>
                <a:latin typeface="+mj-lt"/>
              </a:rPr>
              <a:t>Enamikel ajaperioodidel on </a:t>
            </a:r>
            <a:r>
              <a:rPr lang="en-GB" altLang="et-EE" sz="1800" dirty="0" err="1" smtClean="0">
                <a:solidFill>
                  <a:schemeClr val="tx1"/>
                </a:solidFill>
                <a:latin typeface="+mj-lt"/>
              </a:rPr>
              <a:t>vastupidi</a:t>
            </a:r>
            <a:r>
              <a:rPr lang="en-GB" altLang="et-EE" sz="1800" dirty="0" smtClean="0">
                <a:solidFill>
                  <a:schemeClr val="tx1"/>
                </a:solidFill>
                <a:latin typeface="+mj-lt"/>
              </a:rPr>
              <a:t>: </a:t>
            </a:r>
            <a:r>
              <a:rPr lang="en-GB" altLang="et-EE" sz="1800" dirty="0" err="1" smtClean="0">
                <a:solidFill>
                  <a:schemeClr val="tx1"/>
                </a:solidFill>
                <a:latin typeface="+mj-lt"/>
              </a:rPr>
              <a:t>väärtuslikud</a:t>
            </a:r>
            <a:r>
              <a:rPr lang="en-GB" altLang="et-EE" sz="1800" dirty="0" smtClean="0">
                <a:solidFill>
                  <a:schemeClr val="tx1"/>
                </a:solidFill>
                <a:latin typeface="+mj-lt"/>
              </a:rPr>
              <a:t> on </a:t>
            </a:r>
            <a:r>
              <a:rPr lang="en-GB" altLang="et-EE" sz="1800" dirty="0" err="1" smtClean="0">
                <a:solidFill>
                  <a:schemeClr val="tx1"/>
                </a:solidFill>
                <a:latin typeface="+mj-lt"/>
              </a:rPr>
              <a:t>peamiselt</a:t>
            </a:r>
            <a:r>
              <a:rPr lang="en-GB" altLang="et-EE" sz="1800" dirty="0" smtClean="0">
                <a:solidFill>
                  <a:schemeClr val="tx1"/>
                </a:solidFill>
                <a:latin typeface="+mj-lt"/>
              </a:rPr>
              <a:t> need </a:t>
            </a:r>
            <a:r>
              <a:rPr lang="en-GB" altLang="et-EE" sz="1800" dirty="0" err="1" smtClean="0">
                <a:solidFill>
                  <a:schemeClr val="tx1"/>
                </a:solidFill>
                <a:latin typeface="+mj-lt"/>
              </a:rPr>
              <a:t>ettevõtted</a:t>
            </a:r>
            <a:r>
              <a:rPr lang="en-GB" altLang="et-EE" sz="1800" dirty="0" smtClean="0">
                <a:solidFill>
                  <a:schemeClr val="tx1"/>
                </a:solidFill>
                <a:latin typeface="+mj-lt"/>
              </a:rPr>
              <a:t>, </a:t>
            </a:r>
            <a:r>
              <a:rPr lang="en-GB" altLang="et-EE" sz="1800" dirty="0" err="1" smtClean="0">
                <a:solidFill>
                  <a:schemeClr val="tx1"/>
                </a:solidFill>
                <a:latin typeface="+mj-lt"/>
              </a:rPr>
              <a:t>mis</a:t>
            </a:r>
            <a:r>
              <a:rPr lang="en-GB" altLang="et-EE" sz="1800" dirty="0" smtClean="0">
                <a:solidFill>
                  <a:schemeClr val="tx1"/>
                </a:solidFill>
                <a:latin typeface="+mj-lt"/>
              </a:rPr>
              <a:t> </a:t>
            </a:r>
            <a:r>
              <a:rPr lang="en-GB" altLang="et-EE" sz="1800" dirty="0" err="1" smtClean="0">
                <a:solidFill>
                  <a:schemeClr val="tx1"/>
                </a:solidFill>
                <a:latin typeface="+mj-lt"/>
              </a:rPr>
              <a:t>suudavad</a:t>
            </a:r>
            <a:r>
              <a:rPr lang="en-GB" altLang="et-EE" sz="1800" dirty="0" smtClean="0">
                <a:solidFill>
                  <a:schemeClr val="tx1"/>
                </a:solidFill>
                <a:latin typeface="+mj-lt"/>
              </a:rPr>
              <a:t> </a:t>
            </a:r>
            <a:r>
              <a:rPr lang="en-GB" altLang="et-EE" sz="1800" dirty="0" err="1" smtClean="0">
                <a:solidFill>
                  <a:schemeClr val="tx1"/>
                </a:solidFill>
                <a:latin typeface="+mj-lt"/>
              </a:rPr>
              <a:t>kasumit</a:t>
            </a:r>
            <a:r>
              <a:rPr lang="en-GB" altLang="et-EE" sz="1800" dirty="0" smtClean="0">
                <a:solidFill>
                  <a:schemeClr val="tx1"/>
                </a:solidFill>
                <a:latin typeface="+mj-lt"/>
              </a:rPr>
              <a:t> </a:t>
            </a:r>
            <a:r>
              <a:rPr lang="en-GB" altLang="et-EE" sz="1800" dirty="0" err="1" smtClean="0">
                <a:solidFill>
                  <a:schemeClr val="tx1"/>
                </a:solidFill>
                <a:latin typeface="+mj-lt"/>
              </a:rPr>
              <a:t>teenida</a:t>
            </a:r>
            <a:r>
              <a:rPr lang="en-GB" altLang="et-EE" sz="1800" dirty="0" smtClean="0">
                <a:solidFill>
                  <a:schemeClr val="tx1"/>
                </a:solidFill>
                <a:latin typeface="+mj-lt"/>
              </a:rPr>
              <a:t>. </a:t>
            </a:r>
            <a:r>
              <a:rPr lang="en-GB" altLang="et-EE" sz="1800" dirty="0" err="1" smtClean="0">
                <a:solidFill>
                  <a:schemeClr val="tx1"/>
                </a:solidFill>
                <a:latin typeface="+mj-lt"/>
              </a:rPr>
              <a:t>Teiste</a:t>
            </a:r>
            <a:r>
              <a:rPr lang="en-GB" altLang="et-EE" sz="1800" dirty="0" smtClean="0">
                <a:solidFill>
                  <a:schemeClr val="tx1"/>
                </a:solidFill>
                <a:latin typeface="+mj-lt"/>
              </a:rPr>
              <a:t> </a:t>
            </a:r>
            <a:r>
              <a:rPr lang="en-GB" altLang="et-EE" sz="1800" dirty="0" err="1" smtClean="0">
                <a:solidFill>
                  <a:schemeClr val="tx1"/>
                </a:solidFill>
                <a:latin typeface="+mj-lt"/>
              </a:rPr>
              <a:t>osas</a:t>
            </a:r>
            <a:r>
              <a:rPr lang="en-GB" altLang="et-EE" sz="1800" dirty="0" smtClean="0">
                <a:solidFill>
                  <a:schemeClr val="tx1"/>
                </a:solidFill>
                <a:latin typeface="+mj-lt"/>
              </a:rPr>
              <a:t> </a:t>
            </a:r>
            <a:r>
              <a:rPr lang="en-GB" altLang="et-EE" sz="1800" dirty="0" err="1" smtClean="0">
                <a:solidFill>
                  <a:schemeClr val="tx1"/>
                </a:solidFill>
                <a:latin typeface="+mj-lt"/>
              </a:rPr>
              <a:t>ollakse</a:t>
            </a:r>
            <a:r>
              <a:rPr lang="en-GB" altLang="et-EE" sz="1800" dirty="0" smtClean="0">
                <a:solidFill>
                  <a:schemeClr val="tx1"/>
                </a:solidFill>
                <a:latin typeface="+mj-lt"/>
              </a:rPr>
              <a:t> </a:t>
            </a:r>
            <a:r>
              <a:rPr lang="en-GB" altLang="et-EE" sz="1800" dirty="0" err="1" smtClean="0">
                <a:solidFill>
                  <a:schemeClr val="tx1"/>
                </a:solidFill>
                <a:latin typeface="+mj-lt"/>
              </a:rPr>
              <a:t>ettevaatlikud</a:t>
            </a:r>
            <a:r>
              <a:rPr lang="en-GB" altLang="et-EE" sz="1800" dirty="0" smtClean="0">
                <a:solidFill>
                  <a:schemeClr val="tx1"/>
                </a:solidFill>
                <a:latin typeface="+mj-lt"/>
              </a:rPr>
              <a:t>.</a:t>
            </a:r>
            <a:endParaRPr lang="et-EE" altLang="et-EE" sz="1800" dirty="0" smtClean="0">
              <a:solidFill>
                <a:schemeClr val="tx1"/>
              </a:solidFill>
              <a:latin typeface="+mj-lt"/>
            </a:endParaRPr>
          </a:p>
          <a:p>
            <a:pPr>
              <a:lnSpc>
                <a:spcPct val="95000"/>
              </a:lnSpc>
              <a:spcBef>
                <a:spcPts val="450"/>
              </a:spcBef>
              <a:buClr>
                <a:srgbClr val="CC0000"/>
              </a:buClr>
              <a:buFont typeface="Wingdings" charset="2"/>
              <a:buChar char=""/>
              <a:defRPr/>
            </a:pPr>
            <a:r>
              <a:rPr lang="et-EE" altLang="et-EE" sz="1800" dirty="0" smtClean="0">
                <a:solidFill>
                  <a:schemeClr val="tx1"/>
                </a:solidFill>
                <a:latin typeface="+mj-lt"/>
              </a:rPr>
              <a:t>Olulisi asju peale kasumi: (a) </a:t>
            </a:r>
            <a:r>
              <a:rPr lang="et-EE" altLang="et-EE" sz="1800" b="1" dirty="0" smtClean="0">
                <a:solidFill>
                  <a:schemeClr val="tx1"/>
                </a:solidFill>
                <a:latin typeface="+mj-lt"/>
              </a:rPr>
              <a:t>klientide hulk </a:t>
            </a:r>
            <a:r>
              <a:rPr lang="et-EE" altLang="et-EE" sz="1800" dirty="0" smtClean="0">
                <a:solidFill>
                  <a:schemeClr val="tx1"/>
                </a:solidFill>
                <a:latin typeface="+mj-lt"/>
              </a:rPr>
              <a:t>(näiteks: Transferwise, Bolt, ...) ja (b) </a:t>
            </a:r>
            <a:r>
              <a:rPr lang="et-EE" altLang="et-EE" sz="1800" b="1" dirty="0" smtClean="0">
                <a:solidFill>
                  <a:schemeClr val="tx1"/>
                </a:solidFill>
                <a:latin typeface="+mj-lt"/>
              </a:rPr>
              <a:t>tiim</a:t>
            </a:r>
            <a:r>
              <a:rPr lang="et-EE" altLang="et-EE" sz="1800" dirty="0" smtClean="0">
                <a:solidFill>
                  <a:schemeClr val="tx1"/>
                </a:solidFill>
                <a:latin typeface="+mj-lt"/>
              </a:rPr>
              <a:t>, ehk, inimesed, kes sul tööl</a:t>
            </a:r>
            <a:endParaRPr lang="en-GB" altLang="et-EE" sz="1800" dirty="0" smtClean="0">
              <a:solidFill>
                <a:schemeClr val="tx1"/>
              </a:solidFill>
              <a:latin typeface="+mj-lt"/>
            </a:endParaRPr>
          </a:p>
          <a:p>
            <a:pPr marL="333375">
              <a:lnSpc>
                <a:spcPct val="95000"/>
              </a:lnSpc>
              <a:spcBef>
                <a:spcPts val="450"/>
              </a:spcBef>
              <a:buClrTx/>
              <a:buFontTx/>
              <a:buNone/>
              <a:defRPr/>
            </a:pPr>
            <a:endParaRPr lang="en-GB" altLang="et-EE" sz="1800" dirty="0" smtClean="0">
              <a:solidFill>
                <a:schemeClr val="tx1"/>
              </a:solidFill>
              <a:latin typeface="+mj-lt"/>
            </a:endParaRPr>
          </a:p>
        </p:txBody>
      </p:sp>
      <p:grpSp>
        <p:nvGrpSpPr>
          <p:cNvPr id="9220" name="Group 3"/>
          <p:cNvGrpSpPr>
            <a:grpSpLocks/>
          </p:cNvGrpSpPr>
          <p:nvPr/>
        </p:nvGrpSpPr>
        <p:grpSpPr bwMode="auto">
          <a:xfrm>
            <a:off x="838200" y="374650"/>
            <a:ext cx="7764463" cy="309563"/>
            <a:chOff x="528" y="236"/>
            <a:chExt cx="4891" cy="195"/>
          </a:xfrm>
        </p:grpSpPr>
        <p:sp>
          <p:nvSpPr>
            <p:cNvPr id="9221" name="Line 4"/>
            <p:cNvSpPr>
              <a:spLocks noChangeShapeType="1"/>
            </p:cNvSpPr>
            <p:nvPr/>
          </p:nvSpPr>
          <p:spPr bwMode="auto">
            <a:xfrm>
              <a:off x="528" y="428"/>
              <a:ext cx="4890" cy="0"/>
            </a:xfrm>
            <a:prstGeom prst="line">
              <a:avLst/>
            </a:prstGeom>
            <a:noFill/>
            <a:ln w="12600" cap="sq">
              <a:solidFill>
                <a:srgbClr val="0066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sp>
          <p:nvSpPr>
            <p:cNvPr id="9222" name="Line 5"/>
            <p:cNvSpPr>
              <a:spLocks noChangeShapeType="1"/>
            </p:cNvSpPr>
            <p:nvPr/>
          </p:nvSpPr>
          <p:spPr bwMode="auto">
            <a:xfrm flipV="1">
              <a:off x="5420" y="235"/>
              <a:ext cx="0" cy="197"/>
            </a:xfrm>
            <a:prstGeom prst="line">
              <a:avLst/>
            </a:prstGeom>
            <a:noFill/>
            <a:ln w="12600" cap="sq">
              <a:solidFill>
                <a:srgbClr val="0066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grpSp>
    </p:spTree>
  </p:cSld>
  <p:clrMapOvr>
    <a:masterClrMapping/>
  </p:clrMapOvr>
  <p:transition>
    <p:wipe dir="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Text Box 1"/>
          <p:cNvSpPr txBox="1">
            <a:spLocks noChangeArrowheads="1"/>
          </p:cNvSpPr>
          <p:nvPr/>
        </p:nvSpPr>
        <p:spPr bwMode="auto">
          <a:xfrm>
            <a:off x="838200" y="-436563"/>
            <a:ext cx="7772400" cy="11811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9pPr>
          </a:lstStyle>
          <a:p>
            <a:pPr>
              <a:lnSpc>
                <a:spcPct val="95000"/>
              </a:lnSpc>
              <a:buClrTx/>
              <a:buFontTx/>
              <a:buNone/>
            </a:pPr>
            <a:r>
              <a:rPr lang="en-GB" altLang="et-EE" b="1" dirty="0">
                <a:solidFill>
                  <a:srgbClr val="000099"/>
                </a:solidFill>
                <a:latin typeface="Bitstream Vera Sans" charset="0"/>
              </a:rPr>
              <a:t/>
            </a:r>
            <a:br>
              <a:rPr lang="en-GB" altLang="et-EE" b="1" dirty="0">
                <a:solidFill>
                  <a:srgbClr val="000099"/>
                </a:solidFill>
                <a:latin typeface="Bitstream Vera Sans" charset="0"/>
              </a:rPr>
            </a:br>
            <a:r>
              <a:rPr lang="et-EE" altLang="et-EE" b="1" dirty="0" smtClean="0">
                <a:solidFill>
                  <a:srgbClr val="000099"/>
                </a:solidFill>
                <a:latin typeface="Bitstream Vera Sans" charset="0"/>
              </a:rPr>
              <a:t>Meenutus: </a:t>
            </a:r>
            <a:r>
              <a:rPr lang="en-GB" altLang="et-EE" b="1" dirty="0" smtClean="0">
                <a:solidFill>
                  <a:srgbClr val="000099"/>
                </a:solidFill>
                <a:latin typeface="Bitstream Vera Sans" charset="0"/>
              </a:rPr>
              <a:t>1990-2002 </a:t>
            </a:r>
            <a:r>
              <a:rPr lang="en-GB" altLang="et-EE" b="1" dirty="0" err="1">
                <a:solidFill>
                  <a:srgbClr val="000099"/>
                </a:solidFill>
                <a:latin typeface="Bitstream Vera Sans" charset="0"/>
              </a:rPr>
              <a:t>aktsiamull</a:t>
            </a:r>
            <a:endParaRPr lang="en-GB" altLang="et-EE" b="1" dirty="0">
              <a:solidFill>
                <a:srgbClr val="000099"/>
              </a:solidFill>
              <a:latin typeface="Bitstream Vera Sans" charset="0"/>
            </a:endParaRPr>
          </a:p>
        </p:txBody>
      </p:sp>
      <p:sp>
        <p:nvSpPr>
          <p:cNvPr id="12290" name="Text Box 2"/>
          <p:cNvSpPr txBox="1">
            <a:spLocks noChangeArrowheads="1"/>
          </p:cNvSpPr>
          <p:nvPr/>
        </p:nvSpPr>
        <p:spPr bwMode="auto">
          <a:xfrm>
            <a:off x="838200" y="762000"/>
            <a:ext cx="7848600" cy="9813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31788" indent="-331788">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1pPr>
            <a:lvl2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2pPr>
            <a:lvl3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3pPr>
            <a:lvl4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4pPr>
            <a:lvl5pPr>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1788" algn="l"/>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400">
                <a:solidFill>
                  <a:srgbClr val="FFFFFF"/>
                </a:solidFill>
                <a:latin typeface="Times New Roman" pitchFamily="16" charset="0"/>
                <a:ea typeface="msgothic" charset="0"/>
                <a:cs typeface="msgothic" charset="0"/>
              </a:defRPr>
            </a:lvl9pPr>
          </a:lstStyle>
          <a:p>
            <a:pPr>
              <a:lnSpc>
                <a:spcPct val="86000"/>
              </a:lnSpc>
              <a:spcBef>
                <a:spcPts val="450"/>
              </a:spcBef>
              <a:buClr>
                <a:srgbClr val="CC0000"/>
              </a:buClr>
              <a:buFont typeface="Wingdings" charset="2"/>
              <a:buChar char=""/>
              <a:defRPr/>
            </a:pPr>
            <a:r>
              <a:rPr lang="en-GB" altLang="et-EE" sz="2000" smtClean="0">
                <a:solidFill>
                  <a:schemeClr val="tx1"/>
                </a:solidFill>
                <a:latin typeface="+mj-lt"/>
              </a:rPr>
              <a:t>1990-1996 kasvas USA aktsiaturg (nii DOW kui NASDAQ indeksid) palju kiiremini, kui eelmistel kümnenditel.</a:t>
            </a:r>
          </a:p>
          <a:p>
            <a:pPr>
              <a:lnSpc>
                <a:spcPct val="86000"/>
              </a:lnSpc>
              <a:spcBef>
                <a:spcPts val="450"/>
              </a:spcBef>
              <a:buClr>
                <a:srgbClr val="CC0000"/>
              </a:buClr>
              <a:buFont typeface="Wingdings" charset="2"/>
              <a:buChar char=""/>
              <a:defRPr/>
            </a:pPr>
            <a:r>
              <a:rPr lang="en-GB" altLang="et-EE" sz="2000" smtClean="0">
                <a:solidFill>
                  <a:schemeClr val="tx1"/>
                </a:solidFill>
                <a:latin typeface="+mj-lt"/>
              </a:rPr>
              <a:t>1996 arvas Fed-i juht Greenspan, et kasv on olnud liiga kiire (“irrational exuberance” speech)</a:t>
            </a:r>
            <a:r>
              <a:rPr lang="ar-SA" altLang="et-EE" sz="2000" smtClean="0">
                <a:solidFill>
                  <a:schemeClr val="tx1"/>
                </a:solidFill>
                <a:latin typeface="+mj-lt"/>
                <a:cs typeface="Arial" charset="0"/>
              </a:rPr>
              <a:t>‏</a:t>
            </a:r>
            <a:endParaRPr lang="en-GB" altLang="et-EE" sz="2000" smtClean="0">
              <a:solidFill>
                <a:schemeClr val="tx1"/>
              </a:solidFill>
              <a:latin typeface="+mj-lt"/>
            </a:endParaRPr>
          </a:p>
          <a:p>
            <a:pPr>
              <a:lnSpc>
                <a:spcPct val="86000"/>
              </a:lnSpc>
              <a:spcBef>
                <a:spcPts val="450"/>
              </a:spcBef>
              <a:buClr>
                <a:srgbClr val="CC0000"/>
              </a:buClr>
              <a:buFont typeface="Wingdings" charset="2"/>
              <a:buChar char=""/>
              <a:defRPr/>
            </a:pPr>
            <a:r>
              <a:rPr lang="en-GB" altLang="et-EE" sz="2000" smtClean="0">
                <a:solidFill>
                  <a:schemeClr val="tx1"/>
                </a:solidFill>
                <a:latin typeface="+mj-lt"/>
              </a:rPr>
              <a:t>1990-lõpuaastatel kiirendas interneti muutumine mainstream-tehnoloogiaks eriti järsult aktsiahindade tõusu.</a:t>
            </a:r>
          </a:p>
          <a:p>
            <a:pPr>
              <a:lnSpc>
                <a:spcPct val="86000"/>
              </a:lnSpc>
              <a:spcBef>
                <a:spcPts val="450"/>
              </a:spcBef>
              <a:buClr>
                <a:srgbClr val="CC0000"/>
              </a:buClr>
              <a:buFont typeface="Wingdings" charset="2"/>
              <a:buChar char=""/>
              <a:defRPr/>
            </a:pPr>
            <a:r>
              <a:rPr lang="en-GB" altLang="et-EE" sz="2000" smtClean="0">
                <a:solidFill>
                  <a:schemeClr val="tx1"/>
                </a:solidFill>
                <a:latin typeface="+mj-lt"/>
              </a:rPr>
              <a:t>Tekkis palju firmasid, kes ei andnud üldse kasumit, ainult kulutasid raha, kuid mille aktsiaid osteti tohutu hinnaga.</a:t>
            </a:r>
          </a:p>
          <a:p>
            <a:pPr>
              <a:lnSpc>
                <a:spcPct val="86000"/>
              </a:lnSpc>
              <a:spcBef>
                <a:spcPts val="450"/>
              </a:spcBef>
              <a:buClr>
                <a:srgbClr val="CC0000"/>
              </a:buClr>
              <a:buFont typeface="Wingdings" charset="2"/>
              <a:buChar char=""/>
              <a:defRPr/>
            </a:pPr>
            <a:r>
              <a:rPr lang="en-GB" altLang="et-EE" sz="2000" smtClean="0">
                <a:solidFill>
                  <a:schemeClr val="tx1"/>
                </a:solidFill>
                <a:latin typeface="+mj-lt"/>
              </a:rPr>
              <a:t>See andis hoogu ka nende firmade hinna kasvule, kes kasumit tekitasid.</a:t>
            </a:r>
          </a:p>
          <a:p>
            <a:pPr>
              <a:lnSpc>
                <a:spcPct val="86000"/>
              </a:lnSpc>
              <a:spcBef>
                <a:spcPts val="450"/>
              </a:spcBef>
              <a:buClr>
                <a:srgbClr val="CC0000"/>
              </a:buClr>
              <a:buFont typeface="Wingdings" charset="2"/>
              <a:buChar char=""/>
              <a:defRPr/>
            </a:pPr>
            <a:r>
              <a:rPr lang="en-GB" altLang="et-EE" sz="2000" smtClean="0">
                <a:solidFill>
                  <a:schemeClr val="tx1"/>
                </a:solidFill>
                <a:latin typeface="+mj-lt"/>
              </a:rPr>
              <a:t>2000 aasta alguses oli NASDAQ index veidi üle 4500. 2002 sügis oli see 1139!</a:t>
            </a:r>
          </a:p>
          <a:p>
            <a:pPr>
              <a:lnSpc>
                <a:spcPct val="86000"/>
              </a:lnSpc>
              <a:spcBef>
                <a:spcPts val="450"/>
              </a:spcBef>
              <a:buClr>
                <a:srgbClr val="CC0000"/>
              </a:buClr>
              <a:buFont typeface="Wingdings" charset="2"/>
              <a:buChar char=""/>
              <a:defRPr/>
            </a:pPr>
            <a:r>
              <a:rPr lang="en-GB" altLang="et-EE" sz="2000" smtClean="0">
                <a:solidFill>
                  <a:schemeClr val="tx1"/>
                </a:solidFill>
                <a:latin typeface="+mj-lt"/>
              </a:rPr>
              <a:t>2000-2002 nii NASDQ kui DOW pidevalt langesid</a:t>
            </a:r>
          </a:p>
          <a:p>
            <a:pPr>
              <a:lnSpc>
                <a:spcPct val="86000"/>
              </a:lnSpc>
              <a:spcBef>
                <a:spcPts val="450"/>
              </a:spcBef>
              <a:buClr>
                <a:srgbClr val="CC0000"/>
              </a:buClr>
              <a:buFont typeface="Wingdings" charset="2"/>
              <a:buChar char=""/>
              <a:defRPr/>
            </a:pPr>
            <a:r>
              <a:rPr lang="en-GB" altLang="et-EE" sz="2000" smtClean="0">
                <a:solidFill>
                  <a:schemeClr val="tx1"/>
                </a:solidFill>
                <a:latin typeface="+mj-lt"/>
              </a:rPr>
              <a:t>Analoogia eestis: börsimull 1997</a:t>
            </a:r>
          </a:p>
          <a:p>
            <a:pPr marL="333375">
              <a:lnSpc>
                <a:spcPct val="86000"/>
              </a:lnSpc>
              <a:spcBef>
                <a:spcPts val="450"/>
              </a:spcBef>
              <a:buClrTx/>
              <a:buFontTx/>
              <a:buNone/>
              <a:defRPr/>
            </a:pPr>
            <a:endParaRPr lang="en-GB" altLang="et-EE" sz="2000" smtClean="0">
              <a:solidFill>
                <a:schemeClr val="tx1"/>
              </a:solidFill>
              <a:latin typeface="+mj-lt"/>
            </a:endParaRPr>
          </a:p>
          <a:p>
            <a:pPr marL="333375">
              <a:lnSpc>
                <a:spcPct val="86000"/>
              </a:lnSpc>
              <a:spcBef>
                <a:spcPts val="450"/>
              </a:spcBef>
              <a:buClrTx/>
              <a:buFontTx/>
              <a:buNone/>
              <a:defRPr/>
            </a:pPr>
            <a:endParaRPr lang="en-GB" altLang="et-EE" sz="2000" smtClean="0">
              <a:solidFill>
                <a:schemeClr val="tx1"/>
              </a:solidFill>
              <a:latin typeface="+mj-lt"/>
            </a:endParaRPr>
          </a:p>
          <a:p>
            <a:pPr marL="333375">
              <a:lnSpc>
                <a:spcPct val="83000"/>
              </a:lnSpc>
              <a:spcBef>
                <a:spcPts val="450"/>
              </a:spcBef>
              <a:buClrTx/>
              <a:buFontTx/>
              <a:buNone/>
              <a:defRPr/>
            </a:pPr>
            <a:endParaRPr lang="en-GB" altLang="et-EE" sz="2000" smtClean="0">
              <a:solidFill>
                <a:schemeClr val="tx1"/>
              </a:solidFill>
              <a:latin typeface="+mj-lt"/>
            </a:endParaRPr>
          </a:p>
          <a:p>
            <a:pPr marL="333375">
              <a:lnSpc>
                <a:spcPct val="83000"/>
              </a:lnSpc>
              <a:spcBef>
                <a:spcPts val="450"/>
              </a:spcBef>
              <a:buClrTx/>
              <a:buFontTx/>
              <a:buNone/>
              <a:defRPr/>
            </a:pPr>
            <a:endParaRPr lang="en-GB" altLang="et-EE" sz="2000" smtClean="0">
              <a:solidFill>
                <a:schemeClr val="tx1"/>
              </a:solidFill>
              <a:latin typeface="+mj-lt"/>
            </a:endParaRPr>
          </a:p>
          <a:p>
            <a:pPr marL="333375">
              <a:lnSpc>
                <a:spcPct val="86000"/>
              </a:lnSpc>
              <a:spcBef>
                <a:spcPts val="450"/>
              </a:spcBef>
              <a:buClrTx/>
              <a:buFontTx/>
              <a:buNone/>
              <a:defRPr/>
            </a:pPr>
            <a:endParaRPr lang="en-GB" altLang="et-EE" sz="2000" smtClean="0">
              <a:solidFill>
                <a:schemeClr val="tx1"/>
              </a:solidFill>
              <a:latin typeface="+mj-lt"/>
            </a:endParaRPr>
          </a:p>
          <a:p>
            <a:pPr marL="333375">
              <a:lnSpc>
                <a:spcPct val="86000"/>
              </a:lnSpc>
              <a:spcBef>
                <a:spcPts val="450"/>
              </a:spcBef>
              <a:buClrTx/>
              <a:buFontTx/>
              <a:buNone/>
              <a:defRPr/>
            </a:pPr>
            <a:endParaRPr lang="en-GB" altLang="et-EE" sz="2000" smtClean="0">
              <a:solidFill>
                <a:schemeClr val="tx1"/>
              </a:solidFill>
              <a:latin typeface="+mj-lt"/>
            </a:endParaRPr>
          </a:p>
          <a:p>
            <a:pPr marL="333375">
              <a:lnSpc>
                <a:spcPct val="86000"/>
              </a:lnSpc>
              <a:spcBef>
                <a:spcPts val="450"/>
              </a:spcBef>
              <a:buClrTx/>
              <a:buFontTx/>
              <a:buNone/>
              <a:defRPr/>
            </a:pPr>
            <a:endParaRPr lang="en-GB" altLang="et-EE" sz="2000" smtClean="0">
              <a:solidFill>
                <a:schemeClr val="tx1"/>
              </a:solidFill>
              <a:latin typeface="+mj-lt"/>
            </a:endParaRPr>
          </a:p>
          <a:p>
            <a:pPr marL="333375">
              <a:lnSpc>
                <a:spcPct val="86000"/>
              </a:lnSpc>
              <a:spcBef>
                <a:spcPts val="450"/>
              </a:spcBef>
              <a:buClrTx/>
              <a:buFontTx/>
              <a:buNone/>
              <a:defRPr/>
            </a:pPr>
            <a:endParaRPr lang="en-GB" altLang="et-EE" sz="2000" smtClean="0">
              <a:solidFill>
                <a:schemeClr val="tx1"/>
              </a:solidFill>
              <a:latin typeface="+mj-lt"/>
            </a:endParaRPr>
          </a:p>
          <a:p>
            <a:pPr marL="333375">
              <a:lnSpc>
                <a:spcPct val="86000"/>
              </a:lnSpc>
              <a:spcBef>
                <a:spcPts val="450"/>
              </a:spcBef>
              <a:buClrTx/>
              <a:buSzPct val="75000"/>
              <a:buFontTx/>
              <a:buNone/>
              <a:defRPr/>
            </a:pPr>
            <a:endParaRPr lang="en-GB" altLang="et-EE" sz="2000" smtClean="0">
              <a:solidFill>
                <a:schemeClr val="tx1"/>
              </a:solidFill>
              <a:latin typeface="+mj-lt"/>
            </a:endParaRPr>
          </a:p>
          <a:p>
            <a:pPr marL="333375">
              <a:lnSpc>
                <a:spcPct val="86000"/>
              </a:lnSpc>
              <a:spcBef>
                <a:spcPts val="450"/>
              </a:spcBef>
              <a:buClrTx/>
              <a:buFontTx/>
              <a:buNone/>
              <a:defRPr/>
            </a:pPr>
            <a:endParaRPr lang="en-GB" altLang="et-EE" sz="1800" smtClean="0"/>
          </a:p>
          <a:p>
            <a:pPr marL="333375">
              <a:lnSpc>
                <a:spcPct val="86000"/>
              </a:lnSpc>
              <a:spcBef>
                <a:spcPts val="450"/>
              </a:spcBef>
              <a:buClrTx/>
              <a:buFontTx/>
              <a:buNone/>
              <a:defRPr/>
            </a:pPr>
            <a:endParaRPr lang="en-GB" altLang="et-EE" sz="1800" smtClean="0"/>
          </a:p>
          <a:p>
            <a:pPr marL="333375">
              <a:lnSpc>
                <a:spcPct val="86000"/>
              </a:lnSpc>
              <a:spcBef>
                <a:spcPts val="450"/>
              </a:spcBef>
              <a:buClrTx/>
              <a:buFontTx/>
              <a:buNone/>
              <a:defRPr/>
            </a:pPr>
            <a:endParaRPr lang="en-GB" altLang="et-EE" sz="1800" smtClean="0"/>
          </a:p>
          <a:p>
            <a:pPr marL="333375">
              <a:lnSpc>
                <a:spcPct val="86000"/>
              </a:lnSpc>
              <a:spcBef>
                <a:spcPts val="450"/>
              </a:spcBef>
              <a:buClrTx/>
              <a:buFontTx/>
              <a:buNone/>
              <a:defRPr/>
            </a:pPr>
            <a:endParaRPr lang="en-GB" altLang="et-EE" sz="1800" smtClean="0"/>
          </a:p>
          <a:p>
            <a:pPr marL="333375">
              <a:lnSpc>
                <a:spcPct val="86000"/>
              </a:lnSpc>
              <a:spcBef>
                <a:spcPts val="450"/>
              </a:spcBef>
              <a:buClrTx/>
              <a:buFontTx/>
              <a:buNone/>
              <a:defRPr/>
            </a:pPr>
            <a:endParaRPr lang="en-GB" altLang="et-EE" sz="1800" smtClean="0"/>
          </a:p>
          <a:p>
            <a:pPr marL="333375">
              <a:lnSpc>
                <a:spcPct val="86000"/>
              </a:lnSpc>
              <a:spcBef>
                <a:spcPts val="450"/>
              </a:spcBef>
              <a:buClrTx/>
              <a:buFontTx/>
              <a:buNone/>
              <a:defRPr/>
            </a:pPr>
            <a:endParaRPr lang="en-GB" altLang="et-EE" sz="1800" smtClean="0"/>
          </a:p>
        </p:txBody>
      </p:sp>
      <p:grpSp>
        <p:nvGrpSpPr>
          <p:cNvPr id="10244" name="Group 3"/>
          <p:cNvGrpSpPr>
            <a:grpSpLocks/>
          </p:cNvGrpSpPr>
          <p:nvPr/>
        </p:nvGrpSpPr>
        <p:grpSpPr bwMode="auto">
          <a:xfrm>
            <a:off x="914400" y="298450"/>
            <a:ext cx="7766050" cy="309563"/>
            <a:chOff x="576" y="188"/>
            <a:chExt cx="4892" cy="195"/>
          </a:xfrm>
        </p:grpSpPr>
        <p:sp>
          <p:nvSpPr>
            <p:cNvPr id="10245" name="Line 4"/>
            <p:cNvSpPr>
              <a:spLocks noChangeShapeType="1"/>
            </p:cNvSpPr>
            <p:nvPr/>
          </p:nvSpPr>
          <p:spPr bwMode="auto">
            <a:xfrm>
              <a:off x="576" y="380"/>
              <a:ext cx="4891" cy="0"/>
            </a:xfrm>
            <a:prstGeom prst="line">
              <a:avLst/>
            </a:prstGeom>
            <a:noFill/>
            <a:ln w="12600" cap="sq">
              <a:solidFill>
                <a:srgbClr val="0066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sp>
          <p:nvSpPr>
            <p:cNvPr id="10246" name="Line 5"/>
            <p:cNvSpPr>
              <a:spLocks noChangeShapeType="1"/>
            </p:cNvSpPr>
            <p:nvPr/>
          </p:nvSpPr>
          <p:spPr bwMode="auto">
            <a:xfrm flipV="1">
              <a:off x="5469" y="187"/>
              <a:ext cx="0" cy="197"/>
            </a:xfrm>
            <a:prstGeom prst="line">
              <a:avLst/>
            </a:prstGeom>
            <a:noFill/>
            <a:ln w="12600" cap="sq">
              <a:solidFill>
                <a:srgbClr val="0066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grpSp>
    </p:spTree>
  </p:cSld>
  <p:clrMapOvr>
    <a:masterClrMapping/>
  </p:clrMapOvr>
  <p:transition>
    <p:wipe dir="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4" name="Text Box 1"/>
          <p:cNvSpPr txBox="1">
            <a:spLocks noChangeArrowheads="1"/>
          </p:cNvSpPr>
          <p:nvPr/>
        </p:nvSpPr>
        <p:spPr bwMode="auto">
          <a:xfrm>
            <a:off x="762000" y="0"/>
            <a:ext cx="7772400" cy="838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cs typeface="msgothic" charset="0"/>
              </a:defRPr>
            </a:lvl9pPr>
          </a:lstStyle>
          <a:p>
            <a:pPr>
              <a:lnSpc>
                <a:spcPct val="95000"/>
              </a:lnSpc>
              <a:buClrTx/>
              <a:buFontTx/>
              <a:buNone/>
            </a:pPr>
            <a:r>
              <a:rPr lang="en-GB" altLang="et-EE" b="1" dirty="0">
                <a:solidFill>
                  <a:srgbClr val="000099"/>
                </a:solidFill>
                <a:latin typeface="Bitstream Vera Sans" charset="0"/>
              </a:rPr>
              <a:t>IT </a:t>
            </a:r>
            <a:r>
              <a:rPr lang="en-GB" altLang="et-EE" b="1" dirty="0" smtClean="0">
                <a:solidFill>
                  <a:srgbClr val="000099"/>
                </a:solidFill>
                <a:latin typeface="Bitstream Vera Sans" charset="0"/>
              </a:rPr>
              <a:t>firma</a:t>
            </a:r>
            <a:r>
              <a:rPr lang="et-EE" altLang="et-EE" b="1" dirty="0" smtClean="0">
                <a:solidFill>
                  <a:srgbClr val="000099"/>
                </a:solidFill>
                <a:latin typeface="Bitstream Vera Sans" charset="0"/>
              </a:rPr>
              <a:t> kasvu</a:t>
            </a:r>
            <a:r>
              <a:rPr lang="en-GB" altLang="et-EE" b="1" dirty="0" err="1" smtClean="0">
                <a:solidFill>
                  <a:srgbClr val="000099"/>
                </a:solidFill>
                <a:latin typeface="Bitstream Vera Sans" charset="0"/>
              </a:rPr>
              <a:t>strateegia</a:t>
            </a:r>
            <a:r>
              <a:rPr lang="en-GB" altLang="et-EE" b="1" dirty="0">
                <a:solidFill>
                  <a:srgbClr val="000099"/>
                </a:solidFill>
                <a:latin typeface="Bitstream Vera Sans" charset="0"/>
              </a:rPr>
              <a:t>: </a:t>
            </a:r>
            <a:r>
              <a:rPr lang="et-EE" altLang="et-EE" b="1" dirty="0" smtClean="0">
                <a:solidFill>
                  <a:srgbClr val="000099"/>
                </a:solidFill>
                <a:latin typeface="Bitstream Vera Sans" charset="0"/>
              </a:rPr>
              <a:t>kaks</a:t>
            </a:r>
            <a:r>
              <a:rPr lang="en-GB" altLang="et-EE" b="1" dirty="0" smtClean="0">
                <a:solidFill>
                  <a:srgbClr val="000099"/>
                </a:solidFill>
                <a:latin typeface="Bitstream Vera Sans" charset="0"/>
              </a:rPr>
              <a:t> </a:t>
            </a:r>
            <a:r>
              <a:rPr lang="en-GB" altLang="et-EE" b="1" dirty="0" err="1">
                <a:solidFill>
                  <a:srgbClr val="000099"/>
                </a:solidFill>
                <a:latin typeface="Bitstream Vera Sans" charset="0"/>
              </a:rPr>
              <a:t>äärmusmudelit</a:t>
            </a:r>
            <a:endParaRPr lang="en-GB" altLang="et-EE" b="1" dirty="0">
              <a:solidFill>
                <a:srgbClr val="000099"/>
              </a:solidFill>
              <a:latin typeface="Bitstream Vera Sans" charset="0"/>
            </a:endParaRPr>
          </a:p>
        </p:txBody>
      </p:sp>
      <p:sp>
        <p:nvSpPr>
          <p:cNvPr id="10242" name="Text Box 2"/>
          <p:cNvSpPr txBox="1">
            <a:spLocks noChangeArrowheads="1"/>
          </p:cNvSpPr>
          <p:nvPr/>
        </p:nvSpPr>
        <p:spPr bwMode="auto">
          <a:xfrm>
            <a:off x="838200" y="990600"/>
            <a:ext cx="7848600" cy="5029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34963" indent="-331788">
              <a:tabLst>
                <a:tab pos="334963" algn="l"/>
                <a:tab pos="447675" algn="l"/>
                <a:tab pos="904875" algn="l"/>
                <a:tab pos="1362075" algn="l"/>
                <a:tab pos="1819275" algn="l"/>
                <a:tab pos="2276475" algn="l"/>
                <a:tab pos="2733675" algn="l"/>
                <a:tab pos="3190875" algn="l"/>
                <a:tab pos="3648075" algn="l"/>
                <a:tab pos="4105275" algn="l"/>
                <a:tab pos="4562475" algn="l"/>
                <a:tab pos="5019675" algn="l"/>
                <a:tab pos="5476875" algn="l"/>
                <a:tab pos="5934075" algn="l"/>
                <a:tab pos="6391275" algn="l"/>
                <a:tab pos="6848475" algn="l"/>
                <a:tab pos="7305675" algn="l"/>
                <a:tab pos="7762875" algn="l"/>
                <a:tab pos="8220075" algn="l"/>
                <a:tab pos="8677275" algn="l"/>
                <a:tab pos="9134475" algn="l"/>
              </a:tabLst>
              <a:defRPr sz="2400">
                <a:solidFill>
                  <a:srgbClr val="FFFFFF"/>
                </a:solidFill>
                <a:latin typeface="Times New Roman" pitchFamily="16" charset="0"/>
                <a:ea typeface="msgothic" charset="0"/>
                <a:cs typeface="msgothic" charset="0"/>
              </a:defRPr>
            </a:lvl1pPr>
            <a:lvl2pPr>
              <a:tabLst>
                <a:tab pos="334963" algn="l"/>
                <a:tab pos="447675" algn="l"/>
                <a:tab pos="904875" algn="l"/>
                <a:tab pos="1362075" algn="l"/>
                <a:tab pos="1819275" algn="l"/>
                <a:tab pos="2276475" algn="l"/>
                <a:tab pos="2733675" algn="l"/>
                <a:tab pos="3190875" algn="l"/>
                <a:tab pos="3648075" algn="l"/>
                <a:tab pos="4105275" algn="l"/>
                <a:tab pos="4562475" algn="l"/>
                <a:tab pos="5019675" algn="l"/>
                <a:tab pos="5476875" algn="l"/>
                <a:tab pos="5934075" algn="l"/>
                <a:tab pos="6391275" algn="l"/>
                <a:tab pos="6848475" algn="l"/>
                <a:tab pos="7305675" algn="l"/>
                <a:tab pos="7762875" algn="l"/>
                <a:tab pos="8220075" algn="l"/>
                <a:tab pos="8677275" algn="l"/>
                <a:tab pos="9134475" algn="l"/>
              </a:tabLst>
              <a:defRPr sz="2400">
                <a:solidFill>
                  <a:srgbClr val="FFFFFF"/>
                </a:solidFill>
                <a:latin typeface="Times New Roman" pitchFamily="16" charset="0"/>
                <a:ea typeface="msgothic" charset="0"/>
                <a:cs typeface="msgothic" charset="0"/>
              </a:defRPr>
            </a:lvl2pPr>
            <a:lvl3pPr>
              <a:tabLst>
                <a:tab pos="334963" algn="l"/>
                <a:tab pos="447675" algn="l"/>
                <a:tab pos="904875" algn="l"/>
                <a:tab pos="1362075" algn="l"/>
                <a:tab pos="1819275" algn="l"/>
                <a:tab pos="2276475" algn="l"/>
                <a:tab pos="2733675" algn="l"/>
                <a:tab pos="3190875" algn="l"/>
                <a:tab pos="3648075" algn="l"/>
                <a:tab pos="4105275" algn="l"/>
                <a:tab pos="4562475" algn="l"/>
                <a:tab pos="5019675" algn="l"/>
                <a:tab pos="5476875" algn="l"/>
                <a:tab pos="5934075" algn="l"/>
                <a:tab pos="6391275" algn="l"/>
                <a:tab pos="6848475" algn="l"/>
                <a:tab pos="7305675" algn="l"/>
                <a:tab pos="7762875" algn="l"/>
                <a:tab pos="8220075" algn="l"/>
                <a:tab pos="8677275" algn="l"/>
                <a:tab pos="9134475" algn="l"/>
              </a:tabLst>
              <a:defRPr sz="2400">
                <a:solidFill>
                  <a:srgbClr val="FFFFFF"/>
                </a:solidFill>
                <a:latin typeface="Times New Roman" pitchFamily="16" charset="0"/>
                <a:ea typeface="msgothic" charset="0"/>
                <a:cs typeface="msgothic" charset="0"/>
              </a:defRPr>
            </a:lvl3pPr>
            <a:lvl4pPr>
              <a:tabLst>
                <a:tab pos="334963" algn="l"/>
                <a:tab pos="447675" algn="l"/>
                <a:tab pos="904875" algn="l"/>
                <a:tab pos="1362075" algn="l"/>
                <a:tab pos="1819275" algn="l"/>
                <a:tab pos="2276475" algn="l"/>
                <a:tab pos="2733675" algn="l"/>
                <a:tab pos="3190875" algn="l"/>
                <a:tab pos="3648075" algn="l"/>
                <a:tab pos="4105275" algn="l"/>
                <a:tab pos="4562475" algn="l"/>
                <a:tab pos="5019675" algn="l"/>
                <a:tab pos="5476875" algn="l"/>
                <a:tab pos="5934075" algn="l"/>
                <a:tab pos="6391275" algn="l"/>
                <a:tab pos="6848475" algn="l"/>
                <a:tab pos="7305675" algn="l"/>
                <a:tab pos="7762875" algn="l"/>
                <a:tab pos="8220075" algn="l"/>
                <a:tab pos="8677275" algn="l"/>
                <a:tab pos="9134475" algn="l"/>
              </a:tabLst>
              <a:defRPr sz="2400">
                <a:solidFill>
                  <a:srgbClr val="FFFFFF"/>
                </a:solidFill>
                <a:latin typeface="Times New Roman" pitchFamily="16" charset="0"/>
                <a:ea typeface="msgothic" charset="0"/>
                <a:cs typeface="msgothic" charset="0"/>
              </a:defRPr>
            </a:lvl4pPr>
            <a:lvl5pPr>
              <a:tabLst>
                <a:tab pos="334963" algn="l"/>
                <a:tab pos="447675" algn="l"/>
                <a:tab pos="904875" algn="l"/>
                <a:tab pos="1362075" algn="l"/>
                <a:tab pos="1819275" algn="l"/>
                <a:tab pos="2276475" algn="l"/>
                <a:tab pos="2733675" algn="l"/>
                <a:tab pos="3190875" algn="l"/>
                <a:tab pos="3648075" algn="l"/>
                <a:tab pos="4105275" algn="l"/>
                <a:tab pos="4562475" algn="l"/>
                <a:tab pos="5019675" algn="l"/>
                <a:tab pos="5476875" algn="l"/>
                <a:tab pos="5934075" algn="l"/>
                <a:tab pos="6391275" algn="l"/>
                <a:tab pos="6848475" algn="l"/>
                <a:tab pos="7305675" algn="l"/>
                <a:tab pos="7762875" algn="l"/>
                <a:tab pos="8220075" algn="l"/>
                <a:tab pos="8677275" algn="l"/>
                <a:tab pos="9134475" algn="l"/>
              </a:tabLst>
              <a:defRPr sz="2400">
                <a:solidFill>
                  <a:srgbClr val="FFFFFF"/>
                </a:solidFill>
                <a:latin typeface="Times New Roman" pitchFamily="16" charset="0"/>
                <a:ea typeface="msgothic" charset="0"/>
                <a:cs typeface="msgothic" charset="0"/>
              </a:defRPr>
            </a:lvl5pPr>
            <a:lvl6pPr marL="25146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4963" algn="l"/>
                <a:tab pos="447675" algn="l"/>
                <a:tab pos="904875" algn="l"/>
                <a:tab pos="1362075" algn="l"/>
                <a:tab pos="1819275" algn="l"/>
                <a:tab pos="2276475" algn="l"/>
                <a:tab pos="2733675" algn="l"/>
                <a:tab pos="3190875" algn="l"/>
                <a:tab pos="3648075" algn="l"/>
                <a:tab pos="4105275" algn="l"/>
                <a:tab pos="4562475" algn="l"/>
                <a:tab pos="5019675" algn="l"/>
                <a:tab pos="5476875" algn="l"/>
                <a:tab pos="5934075" algn="l"/>
                <a:tab pos="6391275" algn="l"/>
                <a:tab pos="6848475" algn="l"/>
                <a:tab pos="7305675" algn="l"/>
                <a:tab pos="7762875" algn="l"/>
                <a:tab pos="8220075" algn="l"/>
                <a:tab pos="8677275" algn="l"/>
                <a:tab pos="9134475" algn="l"/>
              </a:tabLst>
              <a:defRPr sz="2400">
                <a:solidFill>
                  <a:srgbClr val="FFFFFF"/>
                </a:solidFill>
                <a:latin typeface="Times New Roman" pitchFamily="16" charset="0"/>
                <a:ea typeface="msgothic" charset="0"/>
                <a:cs typeface="msgothic" charset="0"/>
              </a:defRPr>
            </a:lvl6pPr>
            <a:lvl7pPr marL="29718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4963" algn="l"/>
                <a:tab pos="447675" algn="l"/>
                <a:tab pos="904875" algn="l"/>
                <a:tab pos="1362075" algn="l"/>
                <a:tab pos="1819275" algn="l"/>
                <a:tab pos="2276475" algn="l"/>
                <a:tab pos="2733675" algn="l"/>
                <a:tab pos="3190875" algn="l"/>
                <a:tab pos="3648075" algn="l"/>
                <a:tab pos="4105275" algn="l"/>
                <a:tab pos="4562475" algn="l"/>
                <a:tab pos="5019675" algn="l"/>
                <a:tab pos="5476875" algn="l"/>
                <a:tab pos="5934075" algn="l"/>
                <a:tab pos="6391275" algn="l"/>
                <a:tab pos="6848475" algn="l"/>
                <a:tab pos="7305675" algn="l"/>
                <a:tab pos="7762875" algn="l"/>
                <a:tab pos="8220075" algn="l"/>
                <a:tab pos="8677275" algn="l"/>
                <a:tab pos="9134475" algn="l"/>
              </a:tabLst>
              <a:defRPr sz="2400">
                <a:solidFill>
                  <a:srgbClr val="FFFFFF"/>
                </a:solidFill>
                <a:latin typeface="Times New Roman" pitchFamily="16" charset="0"/>
                <a:ea typeface="msgothic" charset="0"/>
                <a:cs typeface="msgothic" charset="0"/>
              </a:defRPr>
            </a:lvl7pPr>
            <a:lvl8pPr marL="34290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4963" algn="l"/>
                <a:tab pos="447675" algn="l"/>
                <a:tab pos="904875" algn="l"/>
                <a:tab pos="1362075" algn="l"/>
                <a:tab pos="1819275" algn="l"/>
                <a:tab pos="2276475" algn="l"/>
                <a:tab pos="2733675" algn="l"/>
                <a:tab pos="3190875" algn="l"/>
                <a:tab pos="3648075" algn="l"/>
                <a:tab pos="4105275" algn="l"/>
                <a:tab pos="4562475" algn="l"/>
                <a:tab pos="5019675" algn="l"/>
                <a:tab pos="5476875" algn="l"/>
                <a:tab pos="5934075" algn="l"/>
                <a:tab pos="6391275" algn="l"/>
                <a:tab pos="6848475" algn="l"/>
                <a:tab pos="7305675" algn="l"/>
                <a:tab pos="7762875" algn="l"/>
                <a:tab pos="8220075" algn="l"/>
                <a:tab pos="8677275" algn="l"/>
                <a:tab pos="9134475" algn="l"/>
              </a:tabLst>
              <a:defRPr sz="2400">
                <a:solidFill>
                  <a:srgbClr val="FFFFFF"/>
                </a:solidFill>
                <a:latin typeface="Times New Roman" pitchFamily="16" charset="0"/>
                <a:ea typeface="msgothic" charset="0"/>
                <a:cs typeface="msgothic" charset="0"/>
              </a:defRPr>
            </a:lvl8pPr>
            <a:lvl9pPr marL="3886200" indent="-228600" defTabSz="457200" eaLnBrk="0" fontAlgn="base" hangingPunct="0">
              <a:lnSpc>
                <a:spcPct val="80000"/>
              </a:lnSpc>
              <a:spcBef>
                <a:spcPct val="0"/>
              </a:spcBef>
              <a:spcAft>
                <a:spcPct val="0"/>
              </a:spcAft>
              <a:buClr>
                <a:srgbClr val="000000"/>
              </a:buClr>
              <a:buSzPct val="100000"/>
              <a:buFont typeface="Times New Roman" pitchFamily="16" charset="0"/>
              <a:tabLst>
                <a:tab pos="334963" algn="l"/>
                <a:tab pos="447675" algn="l"/>
                <a:tab pos="904875" algn="l"/>
                <a:tab pos="1362075" algn="l"/>
                <a:tab pos="1819275" algn="l"/>
                <a:tab pos="2276475" algn="l"/>
                <a:tab pos="2733675" algn="l"/>
                <a:tab pos="3190875" algn="l"/>
                <a:tab pos="3648075" algn="l"/>
                <a:tab pos="4105275" algn="l"/>
                <a:tab pos="4562475" algn="l"/>
                <a:tab pos="5019675" algn="l"/>
                <a:tab pos="5476875" algn="l"/>
                <a:tab pos="5934075" algn="l"/>
                <a:tab pos="6391275" algn="l"/>
                <a:tab pos="6848475" algn="l"/>
                <a:tab pos="7305675" algn="l"/>
                <a:tab pos="7762875" algn="l"/>
                <a:tab pos="8220075" algn="l"/>
                <a:tab pos="8677275" algn="l"/>
                <a:tab pos="9134475" algn="l"/>
              </a:tabLst>
              <a:defRPr sz="2400">
                <a:solidFill>
                  <a:srgbClr val="FFFFFF"/>
                </a:solidFill>
                <a:latin typeface="Times New Roman" pitchFamily="16" charset="0"/>
                <a:ea typeface="msgothic" charset="0"/>
                <a:cs typeface="msgothic" charset="0"/>
              </a:defRPr>
            </a:lvl9pPr>
          </a:lstStyle>
          <a:p>
            <a:pPr>
              <a:lnSpc>
                <a:spcPct val="95000"/>
              </a:lnSpc>
              <a:spcBef>
                <a:spcPts val="450"/>
              </a:spcBef>
              <a:buClrTx/>
              <a:buFontTx/>
              <a:buNone/>
              <a:defRPr/>
            </a:pPr>
            <a:r>
              <a:rPr lang="et-EE" altLang="et-EE" sz="2000" dirty="0" smtClean="0">
                <a:solidFill>
                  <a:schemeClr val="tx1"/>
                </a:solidFill>
                <a:latin typeface="+mj-lt"/>
              </a:rPr>
              <a:t>Enamasti on suurem firma väärtuslikum ja suudab rohkem teenida.</a:t>
            </a:r>
          </a:p>
          <a:p>
            <a:pPr>
              <a:lnSpc>
                <a:spcPct val="95000"/>
              </a:lnSpc>
              <a:spcBef>
                <a:spcPts val="450"/>
              </a:spcBef>
              <a:buClrTx/>
              <a:buFontTx/>
              <a:buNone/>
              <a:defRPr/>
            </a:pPr>
            <a:r>
              <a:rPr lang="et-EE" altLang="et-EE" sz="2000" dirty="0" smtClean="0">
                <a:solidFill>
                  <a:schemeClr val="tx1"/>
                </a:solidFill>
                <a:latin typeface="+mj-lt"/>
              </a:rPr>
              <a:t>Aga suuremat firmat on raskem juhtida, tekivad lisakulud jne jne.</a:t>
            </a:r>
          </a:p>
          <a:p>
            <a:pPr>
              <a:lnSpc>
                <a:spcPct val="95000"/>
              </a:lnSpc>
              <a:spcBef>
                <a:spcPts val="450"/>
              </a:spcBef>
              <a:buClrTx/>
              <a:buFontTx/>
              <a:buNone/>
              <a:defRPr/>
            </a:pPr>
            <a:r>
              <a:rPr lang="fi-FI" altLang="et-EE" sz="2000" dirty="0">
                <a:solidFill>
                  <a:schemeClr val="tx1"/>
                </a:solidFill>
                <a:latin typeface="+mj-lt"/>
              </a:rPr>
              <a:t>NB! Kõik firmad ei taha suureneda.</a:t>
            </a:r>
          </a:p>
          <a:p>
            <a:pPr>
              <a:lnSpc>
                <a:spcPct val="95000"/>
              </a:lnSpc>
              <a:spcBef>
                <a:spcPts val="450"/>
              </a:spcBef>
              <a:buClrTx/>
              <a:buFontTx/>
              <a:buNone/>
              <a:defRPr/>
            </a:pPr>
            <a:endParaRPr lang="et-EE" altLang="et-EE" sz="2000" dirty="0" smtClean="0">
              <a:solidFill>
                <a:schemeClr val="tx1"/>
              </a:solidFill>
              <a:latin typeface="+mj-lt"/>
            </a:endParaRPr>
          </a:p>
          <a:p>
            <a:pPr>
              <a:lnSpc>
                <a:spcPct val="95000"/>
              </a:lnSpc>
              <a:spcBef>
                <a:spcPts val="450"/>
              </a:spcBef>
              <a:buClrTx/>
              <a:buFontTx/>
              <a:buNone/>
              <a:defRPr/>
            </a:pPr>
            <a:endParaRPr lang="en-GB" altLang="et-EE" sz="2000" dirty="0" smtClean="0">
              <a:solidFill>
                <a:schemeClr val="tx1"/>
              </a:solidFill>
              <a:latin typeface="+mj-lt"/>
            </a:endParaRPr>
          </a:p>
          <a:p>
            <a:pPr marL="333375">
              <a:lnSpc>
                <a:spcPct val="95000"/>
              </a:lnSpc>
              <a:spcBef>
                <a:spcPts val="450"/>
              </a:spcBef>
              <a:buClr>
                <a:srgbClr val="CC0000"/>
              </a:buClr>
              <a:buFont typeface="Wingdings" charset="2"/>
              <a:buChar char=""/>
              <a:defRPr/>
            </a:pPr>
            <a:r>
              <a:rPr lang="en-GB" altLang="et-EE" sz="2000" dirty="0" err="1" smtClean="0">
                <a:solidFill>
                  <a:schemeClr val="tx1"/>
                </a:solidFill>
                <a:latin typeface="+mj-lt"/>
              </a:rPr>
              <a:t>Investeeringupõhine</a:t>
            </a:r>
            <a:r>
              <a:rPr lang="en-GB" altLang="et-EE" sz="2000" dirty="0" smtClean="0">
                <a:solidFill>
                  <a:schemeClr val="tx1"/>
                </a:solidFill>
                <a:latin typeface="+mj-lt"/>
              </a:rPr>
              <a:t> </a:t>
            </a:r>
            <a:r>
              <a:rPr lang="en-GB" altLang="et-EE" sz="2000" dirty="0" err="1" smtClean="0">
                <a:solidFill>
                  <a:schemeClr val="tx1"/>
                </a:solidFill>
                <a:latin typeface="+mj-lt"/>
              </a:rPr>
              <a:t>strateegia</a:t>
            </a:r>
            <a:r>
              <a:rPr lang="en-GB" altLang="et-EE" sz="2000" dirty="0" smtClean="0">
                <a:solidFill>
                  <a:schemeClr val="tx1"/>
                </a:solidFill>
                <a:latin typeface="+mj-lt"/>
              </a:rPr>
              <a:t>: </a:t>
            </a:r>
            <a:r>
              <a:rPr lang="en-GB" altLang="et-EE" sz="2000" dirty="0" err="1" smtClean="0">
                <a:solidFill>
                  <a:schemeClr val="tx1"/>
                </a:solidFill>
                <a:latin typeface="+mj-lt"/>
              </a:rPr>
              <a:t>laenata</a:t>
            </a:r>
            <a:r>
              <a:rPr lang="en-GB" altLang="et-EE" sz="2000" dirty="0" smtClean="0">
                <a:solidFill>
                  <a:schemeClr val="tx1"/>
                </a:solidFill>
                <a:latin typeface="+mj-lt"/>
              </a:rPr>
              <a:t> </a:t>
            </a:r>
            <a:r>
              <a:rPr lang="en-GB" altLang="et-EE" sz="2000" dirty="0" err="1" smtClean="0">
                <a:solidFill>
                  <a:schemeClr val="tx1"/>
                </a:solidFill>
                <a:latin typeface="+mj-lt"/>
              </a:rPr>
              <a:t>raha</a:t>
            </a:r>
            <a:r>
              <a:rPr lang="en-GB" altLang="et-EE" sz="2000" dirty="0" smtClean="0">
                <a:solidFill>
                  <a:schemeClr val="tx1"/>
                </a:solidFill>
                <a:latin typeface="+mj-lt"/>
              </a:rPr>
              <a:t> </a:t>
            </a:r>
            <a:r>
              <a:rPr lang="en-GB" altLang="et-EE" sz="2000" dirty="0" err="1" smtClean="0">
                <a:solidFill>
                  <a:schemeClr val="tx1"/>
                </a:solidFill>
                <a:latin typeface="+mj-lt"/>
              </a:rPr>
              <a:t>või</a:t>
            </a:r>
            <a:r>
              <a:rPr lang="en-GB" altLang="et-EE" sz="2000" dirty="0" smtClean="0">
                <a:solidFill>
                  <a:schemeClr val="tx1"/>
                </a:solidFill>
                <a:latin typeface="+mj-lt"/>
              </a:rPr>
              <a:t> </a:t>
            </a:r>
            <a:r>
              <a:rPr lang="en-GB" altLang="et-EE" sz="2000" dirty="0" err="1" smtClean="0">
                <a:solidFill>
                  <a:schemeClr val="tx1"/>
                </a:solidFill>
                <a:latin typeface="+mj-lt"/>
              </a:rPr>
              <a:t>müüa</a:t>
            </a:r>
            <a:r>
              <a:rPr lang="en-GB" altLang="et-EE" sz="2000" dirty="0" smtClean="0">
                <a:solidFill>
                  <a:schemeClr val="tx1"/>
                </a:solidFill>
                <a:latin typeface="+mj-lt"/>
              </a:rPr>
              <a:t> </a:t>
            </a:r>
            <a:r>
              <a:rPr lang="en-GB" altLang="et-EE" sz="2000" dirty="0" err="1" smtClean="0">
                <a:solidFill>
                  <a:schemeClr val="tx1"/>
                </a:solidFill>
                <a:latin typeface="+mj-lt"/>
              </a:rPr>
              <a:t>osalust</a:t>
            </a:r>
            <a:r>
              <a:rPr lang="en-GB" altLang="et-EE" sz="2000" dirty="0" smtClean="0">
                <a:solidFill>
                  <a:schemeClr val="tx1"/>
                </a:solidFill>
                <a:latin typeface="+mj-lt"/>
              </a:rPr>
              <a:t> </a:t>
            </a:r>
            <a:r>
              <a:rPr lang="en-GB" altLang="et-EE" sz="2000" dirty="0" err="1" smtClean="0">
                <a:solidFill>
                  <a:schemeClr val="tx1"/>
                </a:solidFill>
                <a:latin typeface="+mj-lt"/>
              </a:rPr>
              <a:t>eesmärgiga</a:t>
            </a:r>
            <a:r>
              <a:rPr lang="en-GB" altLang="et-EE" sz="2000" dirty="0" smtClean="0">
                <a:solidFill>
                  <a:schemeClr val="tx1"/>
                </a:solidFill>
                <a:latin typeface="+mj-lt"/>
              </a:rPr>
              <a:t> </a:t>
            </a:r>
            <a:r>
              <a:rPr lang="en-GB" altLang="et-EE" sz="2000" dirty="0" err="1" smtClean="0">
                <a:solidFill>
                  <a:schemeClr val="tx1"/>
                </a:solidFill>
                <a:latin typeface="+mj-lt"/>
              </a:rPr>
              <a:t>kulutada</a:t>
            </a:r>
            <a:r>
              <a:rPr lang="en-GB" altLang="et-EE" sz="2000" dirty="0" smtClean="0">
                <a:solidFill>
                  <a:schemeClr val="tx1"/>
                </a:solidFill>
                <a:latin typeface="+mj-lt"/>
              </a:rPr>
              <a:t> </a:t>
            </a:r>
            <a:r>
              <a:rPr lang="en-GB" altLang="et-EE" sz="2000" dirty="0" err="1" smtClean="0">
                <a:solidFill>
                  <a:schemeClr val="tx1"/>
                </a:solidFill>
                <a:latin typeface="+mj-lt"/>
              </a:rPr>
              <a:t>saadud</a:t>
            </a:r>
            <a:r>
              <a:rPr lang="en-GB" altLang="et-EE" sz="2000" dirty="0" smtClean="0">
                <a:solidFill>
                  <a:schemeClr val="tx1"/>
                </a:solidFill>
                <a:latin typeface="+mj-lt"/>
              </a:rPr>
              <a:t> </a:t>
            </a:r>
            <a:r>
              <a:rPr lang="en-GB" altLang="et-EE" sz="2000" dirty="0" err="1" smtClean="0">
                <a:solidFill>
                  <a:schemeClr val="tx1"/>
                </a:solidFill>
                <a:latin typeface="+mj-lt"/>
              </a:rPr>
              <a:t>raha</a:t>
            </a:r>
            <a:r>
              <a:rPr lang="en-GB" altLang="et-EE" sz="2000" dirty="0" smtClean="0">
                <a:solidFill>
                  <a:schemeClr val="tx1"/>
                </a:solidFill>
                <a:latin typeface="+mj-lt"/>
              </a:rPr>
              <a:t> firma </a:t>
            </a:r>
            <a:r>
              <a:rPr lang="en-GB" altLang="et-EE" sz="2000" dirty="0" err="1" smtClean="0">
                <a:solidFill>
                  <a:schemeClr val="tx1"/>
                </a:solidFill>
                <a:latin typeface="+mj-lt"/>
              </a:rPr>
              <a:t>suurendamisele</a:t>
            </a:r>
            <a:r>
              <a:rPr lang="en-GB" altLang="et-EE" sz="2000" dirty="0" smtClean="0">
                <a:solidFill>
                  <a:schemeClr val="tx1"/>
                </a:solidFill>
                <a:latin typeface="+mj-lt"/>
              </a:rPr>
              <a:t> (</a:t>
            </a:r>
            <a:r>
              <a:rPr lang="en-GB" altLang="et-EE" sz="2000" dirty="0" err="1" smtClean="0">
                <a:solidFill>
                  <a:schemeClr val="tx1"/>
                </a:solidFill>
                <a:latin typeface="+mj-lt"/>
              </a:rPr>
              <a:t>näiteks</a:t>
            </a:r>
            <a:r>
              <a:rPr lang="en-GB" altLang="et-EE" sz="2000" dirty="0" smtClean="0">
                <a:solidFill>
                  <a:schemeClr val="tx1"/>
                </a:solidFill>
                <a:latin typeface="+mj-lt"/>
              </a:rPr>
              <a:t>, </a:t>
            </a:r>
            <a:r>
              <a:rPr lang="en-GB" altLang="et-EE" sz="2000" dirty="0" err="1" smtClean="0">
                <a:solidFill>
                  <a:schemeClr val="tx1"/>
                </a:solidFill>
                <a:latin typeface="+mj-lt"/>
              </a:rPr>
              <a:t>inimeste</a:t>
            </a:r>
            <a:r>
              <a:rPr lang="en-GB" altLang="et-EE" sz="2000" dirty="0" smtClean="0">
                <a:solidFill>
                  <a:schemeClr val="tx1"/>
                </a:solidFill>
                <a:latin typeface="+mj-lt"/>
              </a:rPr>
              <a:t> </a:t>
            </a:r>
            <a:r>
              <a:rPr lang="en-GB" altLang="et-EE" sz="2000" dirty="0" err="1" smtClean="0">
                <a:solidFill>
                  <a:schemeClr val="tx1"/>
                </a:solidFill>
                <a:latin typeface="+mj-lt"/>
              </a:rPr>
              <a:t>palkamine</a:t>
            </a:r>
            <a:r>
              <a:rPr lang="en-GB" altLang="et-EE" sz="2000" dirty="0" smtClean="0">
                <a:solidFill>
                  <a:schemeClr val="tx1"/>
                </a:solidFill>
                <a:latin typeface="+mj-lt"/>
              </a:rPr>
              <a:t>: </a:t>
            </a:r>
            <a:r>
              <a:rPr lang="en-GB" altLang="et-EE" sz="2000" dirty="0" err="1" smtClean="0">
                <a:solidFill>
                  <a:schemeClr val="tx1"/>
                </a:solidFill>
                <a:latin typeface="+mj-lt"/>
              </a:rPr>
              <a:t>esimestel</a:t>
            </a:r>
            <a:r>
              <a:rPr lang="en-GB" altLang="et-EE" sz="2000" dirty="0" smtClean="0">
                <a:solidFill>
                  <a:schemeClr val="tx1"/>
                </a:solidFill>
                <a:latin typeface="+mj-lt"/>
              </a:rPr>
              <a:t> </a:t>
            </a:r>
            <a:r>
              <a:rPr lang="en-GB" altLang="et-EE" sz="2000" dirty="0" err="1" smtClean="0">
                <a:solidFill>
                  <a:schemeClr val="tx1"/>
                </a:solidFill>
                <a:latin typeface="+mj-lt"/>
              </a:rPr>
              <a:t>kuudel</a:t>
            </a:r>
            <a:r>
              <a:rPr lang="en-GB" altLang="et-EE" sz="2000" dirty="0" smtClean="0">
                <a:solidFill>
                  <a:schemeClr val="tx1"/>
                </a:solidFill>
                <a:latin typeface="+mj-lt"/>
              </a:rPr>
              <a:t> </a:t>
            </a:r>
            <a:r>
              <a:rPr lang="en-GB" altLang="et-EE" sz="2000" dirty="0" err="1" smtClean="0">
                <a:solidFill>
                  <a:schemeClr val="tx1"/>
                </a:solidFill>
                <a:latin typeface="+mj-lt"/>
              </a:rPr>
              <a:t>nad</a:t>
            </a:r>
            <a:r>
              <a:rPr lang="en-GB" altLang="et-EE" sz="2000" dirty="0" smtClean="0">
                <a:solidFill>
                  <a:schemeClr val="tx1"/>
                </a:solidFill>
                <a:latin typeface="+mj-lt"/>
              </a:rPr>
              <a:t> </a:t>
            </a:r>
            <a:r>
              <a:rPr lang="en-GB" altLang="et-EE" sz="2000" dirty="0" err="1" smtClean="0">
                <a:solidFill>
                  <a:schemeClr val="tx1"/>
                </a:solidFill>
                <a:latin typeface="+mj-lt"/>
              </a:rPr>
              <a:t>ei</a:t>
            </a:r>
            <a:r>
              <a:rPr lang="en-GB" altLang="et-EE" sz="2000" dirty="0" smtClean="0">
                <a:solidFill>
                  <a:schemeClr val="tx1"/>
                </a:solidFill>
                <a:latin typeface="+mj-lt"/>
              </a:rPr>
              <a:t> </a:t>
            </a:r>
            <a:r>
              <a:rPr lang="en-GB" altLang="et-EE" sz="2000" dirty="0" err="1" smtClean="0">
                <a:solidFill>
                  <a:schemeClr val="tx1"/>
                </a:solidFill>
                <a:latin typeface="+mj-lt"/>
              </a:rPr>
              <a:t>teeni</a:t>
            </a:r>
            <a:r>
              <a:rPr lang="en-GB" altLang="et-EE" sz="2000" dirty="0" smtClean="0">
                <a:solidFill>
                  <a:schemeClr val="tx1"/>
                </a:solidFill>
                <a:latin typeface="+mj-lt"/>
              </a:rPr>
              <a:t> </a:t>
            </a:r>
            <a:r>
              <a:rPr lang="en-GB" altLang="et-EE" sz="2000" dirty="0" err="1" smtClean="0">
                <a:solidFill>
                  <a:schemeClr val="tx1"/>
                </a:solidFill>
                <a:latin typeface="+mj-lt"/>
              </a:rPr>
              <a:t>raha</a:t>
            </a:r>
            <a:r>
              <a:rPr lang="en-GB" altLang="et-EE" sz="2000" dirty="0" smtClean="0">
                <a:solidFill>
                  <a:schemeClr val="tx1"/>
                </a:solidFill>
                <a:latin typeface="+mj-lt"/>
              </a:rPr>
              <a:t>, </a:t>
            </a:r>
            <a:r>
              <a:rPr lang="en-GB" altLang="et-EE" sz="2000" dirty="0" err="1" smtClean="0">
                <a:solidFill>
                  <a:schemeClr val="tx1"/>
                </a:solidFill>
                <a:latin typeface="+mj-lt"/>
              </a:rPr>
              <a:t>kuid</a:t>
            </a:r>
            <a:r>
              <a:rPr lang="en-GB" altLang="et-EE" sz="2000" dirty="0" smtClean="0">
                <a:solidFill>
                  <a:schemeClr val="tx1"/>
                </a:solidFill>
                <a:latin typeface="+mj-lt"/>
              </a:rPr>
              <a:t> </a:t>
            </a:r>
            <a:r>
              <a:rPr lang="en-GB" altLang="et-EE" sz="2000" dirty="0" err="1" smtClean="0">
                <a:solidFill>
                  <a:schemeClr val="tx1"/>
                </a:solidFill>
                <a:latin typeface="+mj-lt"/>
              </a:rPr>
              <a:t>palka</a:t>
            </a:r>
            <a:r>
              <a:rPr lang="en-GB" altLang="et-EE" sz="2000" dirty="0" smtClean="0">
                <a:solidFill>
                  <a:schemeClr val="tx1"/>
                </a:solidFill>
                <a:latin typeface="+mj-lt"/>
              </a:rPr>
              <a:t> </a:t>
            </a:r>
            <a:r>
              <a:rPr lang="en-GB" altLang="et-EE" sz="2000" dirty="0" err="1" smtClean="0">
                <a:solidFill>
                  <a:schemeClr val="tx1"/>
                </a:solidFill>
                <a:latin typeface="+mj-lt"/>
              </a:rPr>
              <a:t>tahavad</a:t>
            </a:r>
            <a:r>
              <a:rPr lang="en-GB" altLang="et-EE" sz="2000" dirty="0" smtClean="0">
                <a:solidFill>
                  <a:schemeClr val="tx1"/>
                </a:solidFill>
                <a:latin typeface="+mj-lt"/>
              </a:rPr>
              <a:t> </a:t>
            </a:r>
            <a:r>
              <a:rPr lang="en-GB" altLang="et-EE" sz="2000" dirty="0" err="1" smtClean="0">
                <a:solidFill>
                  <a:schemeClr val="tx1"/>
                </a:solidFill>
                <a:latin typeface="+mj-lt"/>
              </a:rPr>
              <a:t>küll</a:t>
            </a:r>
            <a:r>
              <a:rPr lang="en-GB" altLang="et-EE" sz="2000" dirty="0" smtClean="0">
                <a:solidFill>
                  <a:schemeClr val="tx1"/>
                </a:solidFill>
                <a:latin typeface="+mj-lt"/>
              </a:rPr>
              <a:t>. </a:t>
            </a:r>
            <a:r>
              <a:rPr lang="en-GB" altLang="et-EE" sz="2000" dirty="0" err="1" smtClean="0">
                <a:solidFill>
                  <a:schemeClr val="tx1"/>
                </a:solidFill>
                <a:latin typeface="+mj-lt"/>
              </a:rPr>
              <a:t>Kust</a:t>
            </a:r>
            <a:r>
              <a:rPr lang="en-GB" altLang="et-EE" sz="2000" dirty="0" smtClean="0">
                <a:solidFill>
                  <a:schemeClr val="tx1"/>
                </a:solidFill>
                <a:latin typeface="+mj-lt"/>
              </a:rPr>
              <a:t> </a:t>
            </a:r>
            <a:r>
              <a:rPr lang="en-GB" altLang="et-EE" sz="2000" dirty="0" err="1" smtClean="0">
                <a:solidFill>
                  <a:schemeClr val="tx1"/>
                </a:solidFill>
                <a:latin typeface="+mj-lt"/>
              </a:rPr>
              <a:t>võtta</a:t>
            </a:r>
            <a:r>
              <a:rPr lang="en-GB" altLang="et-EE" sz="2000" dirty="0" smtClean="0">
                <a:solidFill>
                  <a:schemeClr val="tx1"/>
                </a:solidFill>
                <a:latin typeface="+mj-lt"/>
              </a:rPr>
              <a:t> </a:t>
            </a:r>
            <a:r>
              <a:rPr lang="en-GB" altLang="et-EE" sz="2000" dirty="0" err="1" smtClean="0">
                <a:solidFill>
                  <a:schemeClr val="tx1"/>
                </a:solidFill>
                <a:latin typeface="+mj-lt"/>
              </a:rPr>
              <a:t>sel</a:t>
            </a:r>
            <a:r>
              <a:rPr lang="en-GB" altLang="et-EE" sz="2000" dirty="0" smtClean="0">
                <a:solidFill>
                  <a:schemeClr val="tx1"/>
                </a:solidFill>
                <a:latin typeface="+mj-lt"/>
              </a:rPr>
              <a:t> </a:t>
            </a:r>
            <a:r>
              <a:rPr lang="en-GB" altLang="et-EE" sz="2000" dirty="0" err="1" smtClean="0">
                <a:solidFill>
                  <a:schemeClr val="tx1"/>
                </a:solidFill>
                <a:latin typeface="+mj-lt"/>
              </a:rPr>
              <a:t>ajal</a:t>
            </a:r>
            <a:r>
              <a:rPr lang="en-GB" altLang="et-EE" sz="2000" dirty="0" smtClean="0">
                <a:solidFill>
                  <a:schemeClr val="tx1"/>
                </a:solidFill>
                <a:latin typeface="+mj-lt"/>
              </a:rPr>
              <a:t> </a:t>
            </a:r>
            <a:r>
              <a:rPr lang="en-GB" altLang="et-EE" sz="2000" dirty="0" err="1" smtClean="0">
                <a:solidFill>
                  <a:schemeClr val="tx1"/>
                </a:solidFill>
                <a:latin typeface="+mj-lt"/>
              </a:rPr>
              <a:t>palgaraha</a:t>
            </a:r>
            <a:r>
              <a:rPr lang="en-GB" altLang="et-EE" sz="2000" dirty="0" smtClean="0">
                <a:solidFill>
                  <a:schemeClr val="tx1"/>
                </a:solidFill>
                <a:latin typeface="+mj-lt"/>
              </a:rPr>
              <a:t>?)</a:t>
            </a:r>
            <a:r>
              <a:rPr lang="ar-SA" altLang="et-EE" sz="2000" dirty="0" smtClean="0">
                <a:solidFill>
                  <a:schemeClr val="tx1"/>
                </a:solidFill>
                <a:latin typeface="+mj-lt"/>
                <a:cs typeface="Arial" charset="0"/>
              </a:rPr>
              <a:t>‏</a:t>
            </a:r>
            <a:endParaRPr lang="en-GB" altLang="et-EE" sz="2000" dirty="0" smtClean="0">
              <a:solidFill>
                <a:schemeClr val="tx1"/>
              </a:solidFill>
              <a:latin typeface="+mj-lt"/>
            </a:endParaRPr>
          </a:p>
          <a:p>
            <a:pPr>
              <a:lnSpc>
                <a:spcPct val="95000"/>
              </a:lnSpc>
              <a:spcBef>
                <a:spcPts val="450"/>
              </a:spcBef>
              <a:buClrTx/>
              <a:buFontTx/>
              <a:buNone/>
              <a:defRPr/>
            </a:pPr>
            <a:endParaRPr lang="en-GB" altLang="et-EE" sz="2000" dirty="0" smtClean="0">
              <a:solidFill>
                <a:schemeClr val="tx1"/>
              </a:solidFill>
              <a:latin typeface="+mj-lt"/>
            </a:endParaRPr>
          </a:p>
          <a:p>
            <a:pPr marL="333375">
              <a:lnSpc>
                <a:spcPct val="95000"/>
              </a:lnSpc>
              <a:spcBef>
                <a:spcPts val="450"/>
              </a:spcBef>
              <a:buClr>
                <a:srgbClr val="CC0000"/>
              </a:buClr>
              <a:buFont typeface="Wingdings" charset="2"/>
              <a:buChar char=""/>
              <a:defRPr/>
            </a:pPr>
            <a:r>
              <a:rPr lang="en-GB" altLang="et-EE" sz="2000" dirty="0" err="1" smtClean="0">
                <a:solidFill>
                  <a:schemeClr val="tx1"/>
                </a:solidFill>
                <a:latin typeface="+mj-lt"/>
              </a:rPr>
              <a:t>Omavahendite</a:t>
            </a:r>
            <a:r>
              <a:rPr lang="en-GB" altLang="et-EE" sz="2000" dirty="0" smtClean="0">
                <a:solidFill>
                  <a:schemeClr val="tx1"/>
                </a:solidFill>
                <a:latin typeface="+mj-lt"/>
              </a:rPr>
              <a:t> </a:t>
            </a:r>
            <a:r>
              <a:rPr lang="en-GB" altLang="et-EE" sz="2000" dirty="0" err="1" smtClean="0">
                <a:solidFill>
                  <a:schemeClr val="tx1"/>
                </a:solidFill>
                <a:latin typeface="+mj-lt"/>
              </a:rPr>
              <a:t>strateegia</a:t>
            </a:r>
            <a:r>
              <a:rPr lang="en-GB" altLang="et-EE" sz="2000" dirty="0" smtClean="0">
                <a:solidFill>
                  <a:schemeClr val="tx1"/>
                </a:solidFill>
                <a:latin typeface="+mj-lt"/>
              </a:rPr>
              <a:t>: </a:t>
            </a:r>
            <a:r>
              <a:rPr lang="en-GB" altLang="et-EE" sz="2000" dirty="0" err="1" smtClean="0">
                <a:solidFill>
                  <a:schemeClr val="tx1"/>
                </a:solidFill>
                <a:latin typeface="+mj-lt"/>
              </a:rPr>
              <a:t>alustada</a:t>
            </a:r>
            <a:r>
              <a:rPr lang="en-GB" altLang="et-EE" sz="2000" dirty="0" smtClean="0">
                <a:solidFill>
                  <a:schemeClr val="tx1"/>
                </a:solidFill>
                <a:latin typeface="+mj-lt"/>
              </a:rPr>
              <a:t> </a:t>
            </a:r>
            <a:r>
              <a:rPr lang="en-GB" altLang="et-EE" sz="2000" dirty="0" err="1" smtClean="0">
                <a:solidFill>
                  <a:schemeClr val="tx1"/>
                </a:solidFill>
                <a:latin typeface="+mj-lt"/>
              </a:rPr>
              <a:t>väikeselt</a:t>
            </a:r>
            <a:r>
              <a:rPr lang="en-GB" altLang="et-EE" sz="2000" dirty="0" smtClean="0">
                <a:solidFill>
                  <a:schemeClr val="tx1"/>
                </a:solidFill>
                <a:latin typeface="+mj-lt"/>
              </a:rPr>
              <a:t> </a:t>
            </a:r>
            <a:r>
              <a:rPr lang="en-GB" altLang="et-EE" sz="2000" dirty="0" err="1" smtClean="0">
                <a:solidFill>
                  <a:schemeClr val="tx1"/>
                </a:solidFill>
                <a:latin typeface="+mj-lt"/>
              </a:rPr>
              <a:t>ja</a:t>
            </a:r>
            <a:r>
              <a:rPr lang="en-GB" altLang="et-EE" sz="2000" dirty="0" smtClean="0">
                <a:solidFill>
                  <a:schemeClr val="tx1"/>
                </a:solidFill>
                <a:latin typeface="+mj-lt"/>
              </a:rPr>
              <a:t> </a:t>
            </a:r>
            <a:r>
              <a:rPr lang="en-GB" altLang="et-EE" sz="2000" dirty="0" err="1" smtClean="0">
                <a:solidFill>
                  <a:schemeClr val="tx1"/>
                </a:solidFill>
                <a:latin typeface="+mj-lt"/>
              </a:rPr>
              <a:t>kulutada</a:t>
            </a:r>
            <a:r>
              <a:rPr lang="en-GB" altLang="et-EE" sz="2000" dirty="0" smtClean="0">
                <a:solidFill>
                  <a:schemeClr val="tx1"/>
                </a:solidFill>
                <a:latin typeface="+mj-lt"/>
              </a:rPr>
              <a:t> </a:t>
            </a:r>
            <a:r>
              <a:rPr lang="en-GB" altLang="et-EE" sz="2000" dirty="0" err="1" smtClean="0">
                <a:solidFill>
                  <a:schemeClr val="tx1"/>
                </a:solidFill>
                <a:latin typeface="+mj-lt"/>
              </a:rPr>
              <a:t>teenitud</a:t>
            </a:r>
            <a:r>
              <a:rPr lang="en-GB" altLang="et-EE" sz="2000" dirty="0" smtClean="0">
                <a:solidFill>
                  <a:schemeClr val="tx1"/>
                </a:solidFill>
                <a:latin typeface="+mj-lt"/>
              </a:rPr>
              <a:t> </a:t>
            </a:r>
            <a:r>
              <a:rPr lang="en-GB" altLang="et-EE" sz="2000" dirty="0" err="1" smtClean="0">
                <a:solidFill>
                  <a:schemeClr val="tx1"/>
                </a:solidFill>
                <a:latin typeface="+mj-lt"/>
              </a:rPr>
              <a:t>raha</a:t>
            </a:r>
            <a:r>
              <a:rPr lang="en-GB" altLang="et-EE" sz="2000" dirty="0" smtClean="0">
                <a:solidFill>
                  <a:schemeClr val="tx1"/>
                </a:solidFill>
                <a:latin typeface="+mj-lt"/>
              </a:rPr>
              <a:t> </a:t>
            </a:r>
            <a:r>
              <a:rPr lang="en-GB" altLang="et-EE" sz="2000" dirty="0" err="1" smtClean="0">
                <a:solidFill>
                  <a:schemeClr val="tx1"/>
                </a:solidFill>
                <a:latin typeface="+mj-lt"/>
              </a:rPr>
              <a:t>selge</a:t>
            </a:r>
            <a:r>
              <a:rPr lang="en-GB" altLang="et-EE" sz="2000" dirty="0" smtClean="0">
                <a:solidFill>
                  <a:schemeClr val="tx1"/>
                </a:solidFill>
                <a:latin typeface="+mj-lt"/>
              </a:rPr>
              <a:t> </a:t>
            </a:r>
            <a:r>
              <a:rPr lang="en-GB" altLang="et-EE" sz="2000" dirty="0" err="1" smtClean="0">
                <a:solidFill>
                  <a:schemeClr val="tx1"/>
                </a:solidFill>
                <a:latin typeface="+mj-lt"/>
              </a:rPr>
              <a:t>vajaduse</a:t>
            </a:r>
            <a:r>
              <a:rPr lang="en-GB" altLang="et-EE" sz="2000" dirty="0" smtClean="0">
                <a:solidFill>
                  <a:schemeClr val="tx1"/>
                </a:solidFill>
                <a:latin typeface="+mj-lt"/>
              </a:rPr>
              <a:t> </a:t>
            </a:r>
            <a:r>
              <a:rPr lang="en-GB" altLang="et-EE" sz="2000" dirty="0" err="1" smtClean="0">
                <a:solidFill>
                  <a:schemeClr val="tx1"/>
                </a:solidFill>
                <a:latin typeface="+mj-lt"/>
              </a:rPr>
              <a:t>korral</a:t>
            </a:r>
            <a:r>
              <a:rPr lang="en-GB" altLang="et-EE" sz="2000" dirty="0" smtClean="0">
                <a:solidFill>
                  <a:schemeClr val="tx1"/>
                </a:solidFill>
                <a:latin typeface="+mj-lt"/>
              </a:rPr>
              <a:t> firma </a:t>
            </a:r>
            <a:r>
              <a:rPr lang="en-GB" altLang="et-EE" sz="2000" dirty="0" err="1" smtClean="0">
                <a:solidFill>
                  <a:schemeClr val="tx1"/>
                </a:solidFill>
                <a:latin typeface="+mj-lt"/>
              </a:rPr>
              <a:t>suurendamisele</a:t>
            </a:r>
            <a:endParaRPr lang="et-EE" altLang="et-EE" sz="2000" dirty="0" smtClean="0">
              <a:solidFill>
                <a:schemeClr val="tx1"/>
              </a:solidFill>
              <a:latin typeface="+mj-lt"/>
            </a:endParaRPr>
          </a:p>
          <a:p>
            <a:pPr marL="333375">
              <a:lnSpc>
                <a:spcPct val="95000"/>
              </a:lnSpc>
              <a:spcBef>
                <a:spcPts val="450"/>
              </a:spcBef>
              <a:buClr>
                <a:srgbClr val="CC0000"/>
              </a:buClr>
              <a:buFont typeface="Wingdings" charset="2"/>
              <a:buChar char=""/>
              <a:defRPr/>
            </a:pPr>
            <a:endParaRPr lang="et-EE" altLang="et-EE" sz="2000" dirty="0">
              <a:solidFill>
                <a:schemeClr val="tx1"/>
              </a:solidFill>
              <a:latin typeface="+mj-lt"/>
            </a:endParaRPr>
          </a:p>
          <a:p>
            <a:pPr>
              <a:lnSpc>
                <a:spcPct val="95000"/>
              </a:lnSpc>
              <a:spcBef>
                <a:spcPts val="450"/>
              </a:spcBef>
              <a:buClrTx/>
              <a:buSzPct val="75000"/>
              <a:buFontTx/>
              <a:buNone/>
              <a:defRPr/>
            </a:pPr>
            <a:endParaRPr lang="en-GB" altLang="et-EE" sz="2000" dirty="0" smtClean="0">
              <a:solidFill>
                <a:schemeClr val="tx1"/>
              </a:solidFill>
              <a:latin typeface="+mj-lt"/>
            </a:endParaRPr>
          </a:p>
          <a:p>
            <a:pPr>
              <a:lnSpc>
                <a:spcPct val="95000"/>
              </a:lnSpc>
              <a:spcBef>
                <a:spcPts val="450"/>
              </a:spcBef>
              <a:buClrTx/>
              <a:buFontTx/>
              <a:buNone/>
              <a:defRPr/>
            </a:pPr>
            <a:endParaRPr lang="en-GB" altLang="et-EE" sz="2000" dirty="0" smtClean="0">
              <a:solidFill>
                <a:schemeClr val="tx1"/>
              </a:solidFill>
              <a:latin typeface="+mj-lt"/>
            </a:endParaRPr>
          </a:p>
        </p:txBody>
      </p:sp>
      <p:grpSp>
        <p:nvGrpSpPr>
          <p:cNvPr id="8196" name="Group 3"/>
          <p:cNvGrpSpPr>
            <a:grpSpLocks/>
          </p:cNvGrpSpPr>
          <p:nvPr/>
        </p:nvGrpSpPr>
        <p:grpSpPr bwMode="auto">
          <a:xfrm>
            <a:off x="838200" y="374650"/>
            <a:ext cx="7764463" cy="309563"/>
            <a:chOff x="528" y="236"/>
            <a:chExt cx="4891" cy="195"/>
          </a:xfrm>
        </p:grpSpPr>
        <p:sp>
          <p:nvSpPr>
            <p:cNvPr id="8197" name="Line 4"/>
            <p:cNvSpPr>
              <a:spLocks noChangeShapeType="1"/>
            </p:cNvSpPr>
            <p:nvPr/>
          </p:nvSpPr>
          <p:spPr bwMode="auto">
            <a:xfrm>
              <a:off x="528" y="428"/>
              <a:ext cx="4890" cy="0"/>
            </a:xfrm>
            <a:prstGeom prst="line">
              <a:avLst/>
            </a:prstGeom>
            <a:noFill/>
            <a:ln w="12600" cap="sq">
              <a:solidFill>
                <a:srgbClr val="0066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sp>
          <p:nvSpPr>
            <p:cNvPr id="8198" name="Line 5"/>
            <p:cNvSpPr>
              <a:spLocks noChangeShapeType="1"/>
            </p:cNvSpPr>
            <p:nvPr/>
          </p:nvSpPr>
          <p:spPr bwMode="auto">
            <a:xfrm flipV="1">
              <a:off x="5420" y="235"/>
              <a:ext cx="0" cy="197"/>
            </a:xfrm>
            <a:prstGeom prst="line">
              <a:avLst/>
            </a:prstGeom>
            <a:noFill/>
            <a:ln w="12600" cap="sq">
              <a:solidFill>
                <a:srgbClr val="0066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t-EE"/>
            </a:p>
          </p:txBody>
        </p:sp>
      </p:grpSp>
    </p:spTree>
  </p:cSld>
  <p:clrMapOvr>
    <a:masterClrMapping/>
  </p:clrMapOvr>
  <p:transition>
    <p:wipe dir="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Bitstream Vera Sans"/>
        <a:ea typeface="msgothic"/>
        <a:cs typeface="msgothic"/>
      </a:majorFont>
      <a:minorFont>
        <a:latin typeface="Times New Roman"/>
        <a:ea typeface="msgothic"/>
        <a:cs typeface="msgothic"/>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0" fontAlgn="base" latinLnBrk="0" hangingPunct="0">
          <a:lnSpc>
            <a:spcPct val="80000"/>
          </a:lnSpc>
          <a:spcBef>
            <a:spcPct val="0"/>
          </a:spcBef>
          <a:spcAft>
            <a:spcPct val="0"/>
          </a:spcAft>
          <a:buClr>
            <a:srgbClr val="000000"/>
          </a:buClr>
          <a:buSzPct val="100000"/>
          <a:buFont typeface="Times New Roman" pitchFamily="16" charset="0"/>
          <a:buNone/>
          <a:tabLst/>
          <a:defRPr kumimoji="0" lang="en-GB" altLang="et-EE" sz="2400" b="0" i="0" u="none" strike="noStrike" cap="none" normalizeH="0" baseline="0" smtClean="0">
            <a:ln>
              <a:noFill/>
            </a:ln>
            <a:solidFill>
              <a:schemeClr val="bg1"/>
            </a:solidFill>
            <a:effectLst/>
            <a:latin typeface="Times New Roman" pitchFamily="16"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0" fontAlgn="base" latinLnBrk="0" hangingPunct="0">
          <a:lnSpc>
            <a:spcPct val="80000"/>
          </a:lnSpc>
          <a:spcBef>
            <a:spcPct val="0"/>
          </a:spcBef>
          <a:spcAft>
            <a:spcPct val="0"/>
          </a:spcAft>
          <a:buClr>
            <a:srgbClr val="000000"/>
          </a:buClr>
          <a:buSzPct val="100000"/>
          <a:buFont typeface="Times New Roman" pitchFamily="16" charset="0"/>
          <a:buNone/>
          <a:tabLst/>
          <a:defRPr kumimoji="0" lang="en-GB" altLang="et-EE" sz="2400" b="0" i="0" u="none" strike="noStrike" cap="none" normalizeH="0" baseline="0" smtClean="0">
            <a:ln>
              <a:noFill/>
            </a:ln>
            <a:solidFill>
              <a:schemeClr val="bg1"/>
            </a:solidFill>
            <a:effectLst/>
            <a:latin typeface="Times New Roman" pitchFamily="16"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178</TotalTime>
  <Words>2128</Words>
  <Application>Microsoft Office PowerPoint</Application>
  <PresentationFormat>On-screen Show (4:3)</PresentationFormat>
  <Paragraphs>332</Paragraphs>
  <Slides>27</Slides>
  <Notes>26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Times New Roman</vt:lpstr>
      <vt:lpstr>msgothic</vt:lpstr>
      <vt:lpstr>Bitstream Vera Sans</vt:lpstr>
      <vt:lpstr>Arial</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Tanel</dc:creator>
  <cp:lastModifiedBy>Tanel Tammet</cp:lastModifiedBy>
  <cp:revision>39</cp:revision>
  <cp:lastPrinted>1601-01-01T00:00:00Z</cp:lastPrinted>
  <dcterms:created xsi:type="dcterms:W3CDTF">1601-01-01T00:00:00Z</dcterms:created>
  <dcterms:modified xsi:type="dcterms:W3CDTF">2020-11-26T09:39:56Z</dcterms:modified>
</cp:coreProperties>
</file>